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7077" r:id="rId7"/>
  </p:sldMasterIdLst>
  <p:notesMasterIdLst>
    <p:notesMasterId r:id="rId17"/>
  </p:notesMasterIdLst>
  <p:handoutMasterIdLst>
    <p:handoutMasterId r:id="rId18"/>
  </p:handoutMasterIdLst>
  <p:sldIdLst>
    <p:sldId id="256" r:id="rId8"/>
    <p:sldId id="1741" r:id="rId9"/>
    <p:sldId id="270" r:id="rId10"/>
    <p:sldId id="1742" r:id="rId11"/>
    <p:sldId id="1743" r:id="rId12"/>
    <p:sldId id="1740" r:id="rId13"/>
    <p:sldId id="1744" r:id="rId14"/>
    <p:sldId id="1745" r:id="rId15"/>
    <p:sldId id="1804" r:id="rId16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14">
          <p15:clr>
            <a:srgbClr val="A4A3A4"/>
          </p15:clr>
        </p15:guide>
        <p15:guide id="2" pos="215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683C7"/>
    <a:srgbClr val="DF21FC"/>
    <a:srgbClr val="FC1B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01" autoAdjust="0"/>
    <p:restoredTop sz="94558" autoAdjust="0"/>
  </p:normalViewPr>
  <p:slideViewPr>
    <p:cSldViewPr>
      <p:cViewPr varScale="1">
        <p:scale>
          <a:sx n="54" d="100"/>
          <a:sy n="54" d="100"/>
        </p:scale>
        <p:origin x="1134" y="60"/>
      </p:cViewPr>
      <p:guideLst>
        <p:guide orient="horz" pos="2114"/>
        <p:guide pos="2153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26600"/>
    </p:cViewPr>
  </p:sorterViewPr>
  <p:notesViewPr>
    <p:cSldViewPr>
      <p:cViewPr varScale="1">
        <p:scale>
          <a:sx n="53" d="100"/>
          <a:sy n="53" d="100"/>
        </p:scale>
        <p:origin x="-405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E2951B-291D-8545-9239-68F169D287F9}" type="doc">
      <dgm:prSet loTypeId="urn:microsoft.com/office/officeart/2005/8/layout/cycle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9C30A11-D4EF-E54A-842B-D5C1D01276F9}">
      <dgm:prSet phldrT="[Texto]"/>
      <dgm:spPr>
        <a:gradFill flip="none" rotWithShape="1">
          <a:gsLst>
            <a:gs pos="0">
              <a:srgbClr val="5F9BD7">
                <a:tint val="66000"/>
                <a:satMod val="160000"/>
              </a:srgbClr>
            </a:gs>
            <a:gs pos="50000">
              <a:srgbClr val="5F9BD7">
                <a:tint val="44500"/>
                <a:satMod val="160000"/>
              </a:srgbClr>
            </a:gs>
            <a:gs pos="100000">
              <a:srgbClr val="5F9BD7">
                <a:tint val="23500"/>
                <a:satMod val="160000"/>
              </a:srgbClr>
            </a:gs>
          </a:gsLst>
          <a:lin ang="13500000" scaled="1"/>
          <a:tileRect/>
        </a:gradFill>
      </dgm:spPr>
      <dgm:t>
        <a:bodyPr/>
        <a:lstStyle/>
        <a:p>
          <a:r>
            <a:rPr lang="es-ES" b="1" u="sng" dirty="0"/>
            <a:t>ACTUACION MULTIDISCILINAR </a:t>
          </a:r>
          <a:r>
            <a:rPr lang="es-ES" b="1" dirty="0"/>
            <a:t>DENTRO DE LAS ACTUACION  INTEGRAL  </a:t>
          </a:r>
        </a:p>
      </dgm:t>
    </dgm:pt>
    <dgm:pt modelId="{1EF48796-2225-DE4F-9609-4D475852A291}" type="parTrans" cxnId="{71A922CA-CCB3-F94C-920E-70B97D671BBC}">
      <dgm:prSet/>
      <dgm:spPr/>
      <dgm:t>
        <a:bodyPr/>
        <a:lstStyle/>
        <a:p>
          <a:endParaRPr lang="es-ES"/>
        </a:p>
      </dgm:t>
    </dgm:pt>
    <dgm:pt modelId="{65644CC9-B675-D94E-B343-59E37580D969}" type="sibTrans" cxnId="{71A922CA-CCB3-F94C-920E-70B97D671BBC}">
      <dgm:prSet/>
      <dgm:spPr/>
      <dgm:t>
        <a:bodyPr/>
        <a:lstStyle/>
        <a:p>
          <a:endParaRPr lang="es-ES"/>
        </a:p>
      </dgm:t>
    </dgm:pt>
    <dgm:pt modelId="{0AC43252-9E92-274D-87F4-FE1EA5F9D4A7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TIPO DE VIOLENCIA EJERCIDA Y CONSECUENCIAS</a:t>
          </a:r>
        </a:p>
      </dgm:t>
    </dgm:pt>
    <dgm:pt modelId="{B9C93503-250C-9B44-9348-3D4A396549B8}" type="parTrans" cxnId="{B5F4080C-6724-C24A-A430-C4B33FEE766A}">
      <dgm:prSet/>
      <dgm:spPr/>
      <dgm:t>
        <a:bodyPr/>
        <a:lstStyle/>
        <a:p>
          <a:endParaRPr lang="es-ES"/>
        </a:p>
      </dgm:t>
    </dgm:pt>
    <dgm:pt modelId="{C443DC9C-BB83-3E40-8A3C-8C945D80FDA4}" type="sibTrans" cxnId="{B5F4080C-6724-C24A-A430-C4B33FEE766A}">
      <dgm:prSet/>
      <dgm:spPr/>
      <dgm:t>
        <a:bodyPr/>
        <a:lstStyle/>
        <a:p>
          <a:endParaRPr lang="es-ES"/>
        </a:p>
      </dgm:t>
    </dgm:pt>
    <dgm:pt modelId="{E21678EE-63B1-FC42-AE8F-A9C8F2C12DB4}">
      <dgm:prSet phldrT="[Texto]" custT="1"/>
      <dgm:spPr>
        <a:ln w="76200">
          <a:solidFill>
            <a:srgbClr val="FF0000"/>
          </a:solidFill>
        </a:ln>
      </dgm:spPr>
      <dgm:t>
        <a:bodyPr/>
        <a:lstStyle/>
        <a:p>
          <a:pPr algn="ctr"/>
          <a:r>
            <a:rPr lang="es-ES" sz="1400" b="1" u="sng" dirty="0">
              <a:solidFill>
                <a:srgbClr val="FF0000"/>
              </a:solidFill>
            </a:rPr>
            <a:t>MEDICINA FORENSE GUARDIA</a:t>
          </a:r>
        </a:p>
        <a:p>
          <a:pPr algn="ctr"/>
          <a:r>
            <a:rPr lang="es-ES" sz="1400" b="1" u="sng" dirty="0">
              <a:solidFill>
                <a:srgbClr val="FF0000"/>
              </a:solidFill>
            </a:rPr>
            <a:t>MEDICINA FORENSE PROGRAMADA </a:t>
          </a:r>
        </a:p>
        <a:p>
          <a:pPr algn="ctr"/>
          <a:r>
            <a:rPr lang="es-ES" sz="1400" dirty="0"/>
            <a:t>- </a:t>
          </a:r>
          <a:r>
            <a:rPr lang="es-ES" sz="1400" b="1" dirty="0"/>
            <a:t>DAÑO FISICO</a:t>
          </a:r>
        </a:p>
        <a:p>
          <a:pPr algn="ctr"/>
          <a:r>
            <a:rPr lang="es-ES" sz="1400" dirty="0"/>
            <a:t>- DAÑO PSIQUICO? </a:t>
          </a:r>
        </a:p>
        <a:p>
          <a:pPr algn="ctr"/>
          <a:r>
            <a:rPr lang="es-ES" sz="1400" dirty="0"/>
            <a:t>- </a:t>
          </a:r>
          <a:r>
            <a:rPr lang="es-ES" sz="1400" b="1" dirty="0"/>
            <a:t>DAÑO SEXUAL </a:t>
          </a:r>
        </a:p>
      </dgm:t>
    </dgm:pt>
    <dgm:pt modelId="{ECDFCA76-745E-CE42-9163-CFD1D1DC9B08}" type="parTrans" cxnId="{4F98F22D-0DD5-394C-8850-0EC042D85071}">
      <dgm:prSet/>
      <dgm:spPr/>
      <dgm:t>
        <a:bodyPr/>
        <a:lstStyle/>
        <a:p>
          <a:endParaRPr lang="es-ES"/>
        </a:p>
      </dgm:t>
    </dgm:pt>
    <dgm:pt modelId="{B8E6A492-2DBB-8B48-906F-9A51AF7D911F}" type="sibTrans" cxnId="{4F98F22D-0DD5-394C-8850-0EC042D85071}">
      <dgm:prSet/>
      <dgm:spPr/>
      <dgm:t>
        <a:bodyPr/>
        <a:lstStyle/>
        <a:p>
          <a:endParaRPr lang="es-ES"/>
        </a:p>
      </dgm:t>
    </dgm:pt>
    <dgm:pt modelId="{F4FE6898-EA7E-C945-8EA6-A82DDD140611}">
      <dgm:prSet phldrT="[Texto]"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DAÑO FISICO/</a:t>
          </a:r>
          <a:r>
            <a:rPr lang="es-ES" sz="1200" b="1" u="sng" dirty="0">
              <a:solidFill>
                <a:srgbClr val="FF0000"/>
              </a:solidFill>
            </a:rPr>
            <a:t>PSIQUICO?</a:t>
          </a:r>
          <a:r>
            <a:rPr lang="es-ES" sz="1200" b="1" u="none" dirty="0">
              <a:solidFill>
                <a:srgbClr val="FF0000"/>
              </a:solidFill>
            </a:rPr>
            <a:t>/SEXUAL</a:t>
          </a:r>
        </a:p>
      </dgm:t>
    </dgm:pt>
    <dgm:pt modelId="{B5D5ACB9-84BB-4449-8EA2-3C5E83F52B97}" type="parTrans" cxnId="{11D5FA8E-F023-E94F-9467-FFF0CCE0C1DA}">
      <dgm:prSet/>
      <dgm:spPr/>
      <dgm:t>
        <a:bodyPr/>
        <a:lstStyle/>
        <a:p>
          <a:endParaRPr lang="es-ES"/>
        </a:p>
      </dgm:t>
    </dgm:pt>
    <dgm:pt modelId="{1487317D-7CF4-A644-BF62-783D6402293C}" type="sibTrans" cxnId="{11D5FA8E-F023-E94F-9467-FFF0CCE0C1DA}">
      <dgm:prSet/>
      <dgm:spPr/>
      <dgm:t>
        <a:bodyPr/>
        <a:lstStyle/>
        <a:p>
          <a:endParaRPr lang="es-ES"/>
        </a:p>
      </dgm:t>
    </dgm:pt>
    <dgm:pt modelId="{55EA739A-C980-C848-A260-BF8F8EC08B16}">
      <dgm:prSet phldrT="[Texto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800" u="sng" dirty="0"/>
            <a:t>PSICOLOGIA</a:t>
          </a:r>
        </a:p>
        <a:p>
          <a:r>
            <a:rPr lang="es-ES" sz="1800" dirty="0"/>
            <a:t>- DAÑO PSICOLOGICO</a:t>
          </a:r>
        </a:p>
        <a:p>
          <a:r>
            <a:rPr lang="es-ES" sz="1800" dirty="0"/>
            <a:t>- MENORES </a:t>
          </a:r>
        </a:p>
      </dgm:t>
    </dgm:pt>
    <dgm:pt modelId="{DEE05521-DFFB-8C4F-BD71-C84DDCFFC98B}" type="parTrans" cxnId="{590812D2-0D5F-FD4C-9AE7-FCB2B3BCD629}">
      <dgm:prSet/>
      <dgm:spPr/>
      <dgm:t>
        <a:bodyPr/>
        <a:lstStyle/>
        <a:p>
          <a:endParaRPr lang="es-ES"/>
        </a:p>
      </dgm:t>
    </dgm:pt>
    <dgm:pt modelId="{E5537662-188B-3945-B671-BD7D11AAEF9C}" type="sibTrans" cxnId="{590812D2-0D5F-FD4C-9AE7-FCB2B3BCD629}">
      <dgm:prSet/>
      <dgm:spPr/>
      <dgm:t>
        <a:bodyPr/>
        <a:lstStyle/>
        <a:p>
          <a:endParaRPr lang="es-ES"/>
        </a:p>
      </dgm:t>
    </dgm:pt>
    <dgm:pt modelId="{2ECAF6D5-9BC6-2644-9BEE-B291AF63B201}">
      <dgm:prSet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CONCLUSIONES COORDINADAS</a:t>
          </a:r>
        </a:p>
      </dgm:t>
    </dgm:pt>
    <dgm:pt modelId="{E2DFC56E-AD75-AA42-9BEF-3EF97272C162}" type="parTrans" cxnId="{27595E0C-6503-DB45-8F0E-EBDAA7C05DD1}">
      <dgm:prSet/>
      <dgm:spPr/>
      <dgm:t>
        <a:bodyPr/>
        <a:lstStyle/>
        <a:p>
          <a:endParaRPr lang="es-ES"/>
        </a:p>
      </dgm:t>
    </dgm:pt>
    <dgm:pt modelId="{0359E33C-97A3-F244-B0CE-660B7418CA03}" type="sibTrans" cxnId="{27595E0C-6503-DB45-8F0E-EBDAA7C05DD1}">
      <dgm:prSet/>
      <dgm:spPr/>
      <dgm:t>
        <a:bodyPr/>
        <a:lstStyle/>
        <a:p>
          <a:endParaRPr lang="es-ES"/>
        </a:p>
      </dgm:t>
    </dgm:pt>
    <dgm:pt modelId="{66E76432-2F43-1E46-89A5-D3E70D5DA1B2}">
      <dgm:prSet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 IMPUTABILIDAD/ </a:t>
          </a:r>
          <a:r>
            <a:rPr lang="es-ES" sz="1200" b="1" u="sng" dirty="0">
              <a:solidFill>
                <a:srgbClr val="FF0000"/>
              </a:solidFill>
            </a:rPr>
            <a:t>TOXICOMANIAS</a:t>
          </a:r>
        </a:p>
      </dgm:t>
    </dgm:pt>
    <dgm:pt modelId="{3E99FBE1-7954-AA46-9BCC-9B7A92D142CC}" type="parTrans" cxnId="{AF0856DD-0C3A-1942-A66B-1B098352433D}">
      <dgm:prSet/>
      <dgm:spPr/>
      <dgm:t>
        <a:bodyPr/>
        <a:lstStyle/>
        <a:p>
          <a:endParaRPr lang="es-ES"/>
        </a:p>
      </dgm:t>
    </dgm:pt>
    <dgm:pt modelId="{8BBA3F2F-0C42-AF4A-8C24-291C1154FE13}" type="sibTrans" cxnId="{AF0856DD-0C3A-1942-A66B-1B098352433D}">
      <dgm:prSet/>
      <dgm:spPr/>
      <dgm:t>
        <a:bodyPr/>
        <a:lstStyle/>
        <a:p>
          <a:endParaRPr lang="es-ES"/>
        </a:p>
      </dgm:t>
    </dgm:pt>
    <dgm:pt modelId="{71D6F790-9651-214A-A538-1A7D8DAB7745}">
      <dgm:prSet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 ESTADO MENTAL</a:t>
          </a:r>
        </a:p>
      </dgm:t>
    </dgm:pt>
    <dgm:pt modelId="{D97173AA-D56B-8D4F-9A0C-7CA43ADEF563}" type="parTrans" cxnId="{1B51C5F1-1259-F145-8A59-5F5B0E2DA1B3}">
      <dgm:prSet/>
      <dgm:spPr/>
      <dgm:t>
        <a:bodyPr/>
        <a:lstStyle/>
        <a:p>
          <a:endParaRPr lang="es-ES"/>
        </a:p>
      </dgm:t>
    </dgm:pt>
    <dgm:pt modelId="{5FBCBBE8-DEF1-7747-9DE7-8BFAB13669B2}" type="sibTrans" cxnId="{1B51C5F1-1259-F145-8A59-5F5B0E2DA1B3}">
      <dgm:prSet/>
      <dgm:spPr/>
      <dgm:t>
        <a:bodyPr/>
        <a:lstStyle/>
        <a:p>
          <a:endParaRPr lang="es-ES"/>
        </a:p>
      </dgm:t>
    </dgm:pt>
    <dgm:pt modelId="{C7717DD7-891A-4F41-96E4-C9238765F9F8}">
      <dgm:prSet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 </a:t>
          </a:r>
          <a:r>
            <a:rPr lang="es-ES" sz="1200" b="1" u="sng" dirty="0">
              <a:solidFill>
                <a:srgbClr val="FF0000"/>
              </a:solidFill>
            </a:rPr>
            <a:t>VALORACION FORENSE DEL RIESGO </a:t>
          </a:r>
        </a:p>
      </dgm:t>
    </dgm:pt>
    <dgm:pt modelId="{F118CC51-E3B0-9A4C-BE85-E4FB041822C8}" type="parTrans" cxnId="{09731DBA-B7E0-0240-AC03-9A47A0292106}">
      <dgm:prSet/>
      <dgm:spPr/>
      <dgm:t>
        <a:bodyPr/>
        <a:lstStyle/>
        <a:p>
          <a:endParaRPr lang="es-ES"/>
        </a:p>
      </dgm:t>
    </dgm:pt>
    <dgm:pt modelId="{7AAEECC8-0532-BE4F-AE4F-1A12F81A368A}" type="sibTrans" cxnId="{09731DBA-B7E0-0240-AC03-9A47A0292106}">
      <dgm:prSet/>
      <dgm:spPr/>
      <dgm:t>
        <a:bodyPr/>
        <a:lstStyle/>
        <a:p>
          <a:endParaRPr lang="es-ES"/>
        </a:p>
      </dgm:t>
    </dgm:pt>
    <dgm:pt modelId="{6AA08137-D860-7540-A13D-1FAEC16A0A37}">
      <dgm:prSet phldrT="[Texto]" custT="1"/>
      <dgm:spPr>
        <a:solidFill>
          <a:srgbClr val="00B050"/>
        </a:solidFill>
        <a:ln>
          <a:noFill/>
        </a:ln>
      </dgm:spPr>
      <dgm:t>
        <a:bodyPr/>
        <a:lstStyle/>
        <a:p>
          <a:pPr algn="r">
            <a:buFont typeface="Arial" panose="020B0604020202020204" pitchFamily="34" charset="0"/>
            <a:buChar char="•"/>
          </a:pPr>
          <a:r>
            <a:rPr lang="es-ES" sz="1800" dirty="0"/>
            <a:t>  </a:t>
          </a:r>
          <a:r>
            <a:rPr lang="es-ES" sz="1800" u="sng" dirty="0"/>
            <a:t>TRABAJO SOCIAL</a:t>
          </a:r>
        </a:p>
        <a:p>
          <a:pPr algn="r">
            <a:buFont typeface="Arial" panose="020B0604020202020204" pitchFamily="34" charset="0"/>
            <a:buChar char="•"/>
          </a:pPr>
          <a:r>
            <a:rPr lang="es-ES" sz="1800" dirty="0"/>
            <a:t>- DAÑO SOCIAL </a:t>
          </a:r>
        </a:p>
      </dgm:t>
    </dgm:pt>
    <dgm:pt modelId="{2D618883-4EC9-F540-95C4-19869B03198E}" type="parTrans" cxnId="{CCE55EA3-F368-5046-A878-DB0C05AB6468}">
      <dgm:prSet/>
      <dgm:spPr/>
      <dgm:t>
        <a:bodyPr/>
        <a:lstStyle/>
        <a:p>
          <a:endParaRPr lang="es-ES"/>
        </a:p>
      </dgm:t>
    </dgm:pt>
    <dgm:pt modelId="{8499EC13-ECC2-0744-833D-B8370645AC42}" type="sibTrans" cxnId="{CCE55EA3-F368-5046-A878-DB0C05AB6468}">
      <dgm:prSet/>
      <dgm:spPr/>
      <dgm:t>
        <a:bodyPr/>
        <a:lstStyle/>
        <a:p>
          <a:endParaRPr lang="es-ES"/>
        </a:p>
      </dgm:t>
    </dgm:pt>
    <dgm:pt modelId="{B7D2442F-2420-2544-A2B2-DD447841E597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HABITUALIDAD DEL MALTRATO </a:t>
          </a:r>
        </a:p>
      </dgm:t>
    </dgm:pt>
    <dgm:pt modelId="{9AF60C93-7172-DE44-BB26-D6EA113D99AF}" type="parTrans" cxnId="{1CB53B30-F0B3-ED45-AB1B-344D44833D25}">
      <dgm:prSet/>
      <dgm:spPr/>
      <dgm:t>
        <a:bodyPr/>
        <a:lstStyle/>
        <a:p>
          <a:endParaRPr lang="es-ES"/>
        </a:p>
      </dgm:t>
    </dgm:pt>
    <dgm:pt modelId="{4C063898-0D5E-C54C-9955-43AB10C7379E}" type="sibTrans" cxnId="{1CB53B30-F0B3-ED45-AB1B-344D44833D25}">
      <dgm:prSet/>
      <dgm:spPr/>
      <dgm:t>
        <a:bodyPr/>
        <a:lstStyle/>
        <a:p>
          <a:endParaRPr lang="es-ES"/>
        </a:p>
      </dgm:t>
    </dgm:pt>
    <dgm:pt modelId="{74788729-B8E6-6A4D-A164-4928CB60110D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PUESTA EN COMUN DE VALORACIONES ESPECIFICAS </a:t>
          </a:r>
        </a:p>
      </dgm:t>
    </dgm:pt>
    <dgm:pt modelId="{C9CFC784-80DE-494F-90B2-7783E66AB01D}" type="parTrans" cxnId="{7D5B41FC-60BF-6B4E-A6E9-6B7AE2D9B4EB}">
      <dgm:prSet/>
      <dgm:spPr/>
      <dgm:t>
        <a:bodyPr/>
        <a:lstStyle/>
        <a:p>
          <a:endParaRPr lang="es-ES"/>
        </a:p>
      </dgm:t>
    </dgm:pt>
    <dgm:pt modelId="{3E69A284-B5C3-CC4B-9AAD-F4C059C42387}" type="sibTrans" cxnId="{7D5B41FC-60BF-6B4E-A6E9-6B7AE2D9B4EB}">
      <dgm:prSet/>
      <dgm:spPr/>
      <dgm:t>
        <a:bodyPr/>
        <a:lstStyle/>
        <a:p>
          <a:endParaRPr lang="es-ES"/>
        </a:p>
      </dgm:t>
    </dgm:pt>
    <dgm:pt modelId="{C4F4CA6F-2B8C-8B41-A63C-A699B31D5022}">
      <dgm:prSet custT="1"/>
      <dgm:spPr/>
      <dgm:t>
        <a:bodyPr/>
        <a:lstStyle/>
        <a:p>
          <a:r>
            <a:rPr lang="es-ES" sz="1200" u="sng" dirty="0">
              <a:solidFill>
                <a:schemeClr val="tx1"/>
              </a:solidFill>
            </a:rPr>
            <a:t>INF. MULTIDISCIPLINAR</a:t>
          </a:r>
        </a:p>
      </dgm:t>
    </dgm:pt>
    <dgm:pt modelId="{7BB2C02B-7327-CB43-9737-FF230E40FAE9}" type="sibTrans" cxnId="{09E10D7D-A4E1-6C48-8995-5FC6D4B6BCC5}">
      <dgm:prSet/>
      <dgm:spPr/>
      <dgm:t>
        <a:bodyPr/>
        <a:lstStyle/>
        <a:p>
          <a:endParaRPr lang="es-ES"/>
        </a:p>
      </dgm:t>
    </dgm:pt>
    <dgm:pt modelId="{2F41033A-BDD4-C545-AA8B-4AD64350461C}" type="parTrans" cxnId="{09E10D7D-A4E1-6C48-8995-5FC6D4B6BCC5}">
      <dgm:prSet/>
      <dgm:spPr/>
      <dgm:t>
        <a:bodyPr/>
        <a:lstStyle/>
        <a:p>
          <a:endParaRPr lang="es-ES"/>
        </a:p>
      </dgm:t>
    </dgm:pt>
    <dgm:pt modelId="{EEE56CA8-AE47-3047-AA6F-3B7477DCDCD9}">
      <dgm:prSet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 CONSIDERACION DE MUJER </a:t>
          </a:r>
        </a:p>
      </dgm:t>
    </dgm:pt>
    <dgm:pt modelId="{45AEA9E6-1EA5-2A49-8392-0F1107C4D448}" type="parTrans" cxnId="{1F506109-7EEF-5F4D-B626-152D2B6C972D}">
      <dgm:prSet/>
      <dgm:spPr/>
      <dgm:t>
        <a:bodyPr/>
        <a:lstStyle/>
        <a:p>
          <a:endParaRPr lang="es-ES"/>
        </a:p>
      </dgm:t>
    </dgm:pt>
    <dgm:pt modelId="{F12E5B14-4513-994D-86B8-E0A938619F87}" type="sibTrans" cxnId="{1F506109-7EEF-5F4D-B626-152D2B6C972D}">
      <dgm:prSet/>
      <dgm:spPr/>
      <dgm:t>
        <a:bodyPr/>
        <a:lstStyle/>
        <a:p>
          <a:endParaRPr lang="es-ES"/>
        </a:p>
      </dgm:t>
    </dgm:pt>
    <dgm:pt modelId="{224AA1C1-EAE7-C749-8577-0AF636EC8378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endParaRPr lang="es-ES" sz="1000" dirty="0"/>
        </a:p>
      </dgm:t>
    </dgm:pt>
    <dgm:pt modelId="{1FEF83CD-8A2B-C843-B10B-00C9F1F37B71}" type="parTrans" cxnId="{49F9B955-F9C7-424B-808A-7CFFE8157367}">
      <dgm:prSet/>
      <dgm:spPr/>
      <dgm:t>
        <a:bodyPr/>
        <a:lstStyle/>
        <a:p>
          <a:endParaRPr lang="es-ES"/>
        </a:p>
      </dgm:t>
    </dgm:pt>
    <dgm:pt modelId="{BB391FF5-E8A5-C348-B199-02BC77994B72}" type="sibTrans" cxnId="{49F9B955-F9C7-424B-808A-7CFFE8157367}">
      <dgm:prSet/>
      <dgm:spPr/>
      <dgm:t>
        <a:bodyPr/>
        <a:lstStyle/>
        <a:p>
          <a:endParaRPr lang="es-ES"/>
        </a:p>
      </dgm:t>
    </dgm:pt>
    <dgm:pt modelId="{49012DC9-6726-F147-91DA-4F851DC5C306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endParaRPr lang="es-ES" sz="1000" dirty="0"/>
        </a:p>
      </dgm:t>
    </dgm:pt>
    <dgm:pt modelId="{F9E757B3-9380-2F40-8247-268DE3249C0C}" type="parTrans" cxnId="{8F93417F-4F89-1446-81D5-E1B887439809}">
      <dgm:prSet/>
      <dgm:spPr/>
      <dgm:t>
        <a:bodyPr/>
        <a:lstStyle/>
        <a:p>
          <a:endParaRPr lang="es-ES"/>
        </a:p>
      </dgm:t>
    </dgm:pt>
    <dgm:pt modelId="{C1B72BAE-524F-B747-A778-D8B8A45FDC8B}" type="sibTrans" cxnId="{8F93417F-4F89-1446-81D5-E1B887439809}">
      <dgm:prSet/>
      <dgm:spPr/>
      <dgm:t>
        <a:bodyPr/>
        <a:lstStyle/>
        <a:p>
          <a:endParaRPr lang="es-ES"/>
        </a:p>
      </dgm:t>
    </dgm:pt>
    <dgm:pt modelId="{DC50BA72-159E-D14C-88F2-C11901D7819F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endParaRPr lang="es-ES" sz="1000" dirty="0"/>
        </a:p>
      </dgm:t>
    </dgm:pt>
    <dgm:pt modelId="{C35E4393-22EE-1740-8D7A-E7437D939C1F}" type="parTrans" cxnId="{DF0EC396-F0C1-C249-99AD-71C3FBC1B4DC}">
      <dgm:prSet/>
      <dgm:spPr/>
      <dgm:t>
        <a:bodyPr/>
        <a:lstStyle/>
        <a:p>
          <a:endParaRPr lang="es-ES"/>
        </a:p>
      </dgm:t>
    </dgm:pt>
    <dgm:pt modelId="{06C7218A-D5D7-5847-AD46-0913720B2F72}" type="sibTrans" cxnId="{DF0EC396-F0C1-C249-99AD-71C3FBC1B4DC}">
      <dgm:prSet/>
      <dgm:spPr/>
      <dgm:t>
        <a:bodyPr/>
        <a:lstStyle/>
        <a:p>
          <a:endParaRPr lang="es-ES"/>
        </a:p>
      </dgm:t>
    </dgm:pt>
    <dgm:pt modelId="{8DA240E5-9295-E848-A55C-B416FF356ECA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DAÑO PSICOLOGICO </a:t>
          </a:r>
        </a:p>
      </dgm:t>
    </dgm:pt>
    <dgm:pt modelId="{AB9F0C20-CA11-C146-9800-25A0C10CE447}" type="parTrans" cxnId="{F7300D1B-752F-D34C-974E-97410D065208}">
      <dgm:prSet/>
      <dgm:spPr/>
      <dgm:t>
        <a:bodyPr/>
        <a:lstStyle/>
        <a:p>
          <a:endParaRPr lang="es-ES"/>
        </a:p>
      </dgm:t>
    </dgm:pt>
    <dgm:pt modelId="{98EDDDAC-803A-4D4D-91D5-4E35E72E345C}" type="sibTrans" cxnId="{F7300D1B-752F-D34C-974E-97410D065208}">
      <dgm:prSet/>
      <dgm:spPr/>
      <dgm:t>
        <a:bodyPr/>
        <a:lstStyle/>
        <a:p>
          <a:endParaRPr lang="es-ES"/>
        </a:p>
      </dgm:t>
    </dgm:pt>
    <dgm:pt modelId="{EBEFBA79-D668-C842-BCC7-8E6025E5E702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ESTUDIOS PERSONALIDAD </a:t>
          </a:r>
        </a:p>
      </dgm:t>
    </dgm:pt>
    <dgm:pt modelId="{F0342252-73E7-1E46-A420-931625720D3A}" type="parTrans" cxnId="{83D25955-781F-864F-8EC2-F4A2DABA9136}">
      <dgm:prSet/>
      <dgm:spPr/>
      <dgm:t>
        <a:bodyPr/>
        <a:lstStyle/>
        <a:p>
          <a:endParaRPr lang="es-ES"/>
        </a:p>
      </dgm:t>
    </dgm:pt>
    <dgm:pt modelId="{340FAE0E-0E40-A84D-8DD1-E359EA480886}" type="sibTrans" cxnId="{83D25955-781F-864F-8EC2-F4A2DABA9136}">
      <dgm:prSet/>
      <dgm:spPr/>
      <dgm:t>
        <a:bodyPr/>
        <a:lstStyle/>
        <a:p>
          <a:endParaRPr lang="es-ES"/>
        </a:p>
      </dgm:t>
    </dgm:pt>
    <dgm:pt modelId="{B96648B4-4072-7142-9B9C-5E9D7AEEF72F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ESTUDIOS MENORES </a:t>
          </a:r>
        </a:p>
      </dgm:t>
    </dgm:pt>
    <dgm:pt modelId="{8D981974-653E-CE4B-9175-7DC6F91A3A6D}" type="parTrans" cxnId="{0B2389E2-1CF6-F044-8BA3-ABEAAABC816A}">
      <dgm:prSet/>
      <dgm:spPr/>
      <dgm:t>
        <a:bodyPr/>
        <a:lstStyle/>
        <a:p>
          <a:endParaRPr lang="es-ES"/>
        </a:p>
      </dgm:t>
    </dgm:pt>
    <dgm:pt modelId="{E0D76ABD-9628-A043-BB92-B4EE01D953F8}" type="sibTrans" cxnId="{0B2389E2-1CF6-F044-8BA3-ABEAAABC816A}">
      <dgm:prSet/>
      <dgm:spPr/>
      <dgm:t>
        <a:bodyPr/>
        <a:lstStyle/>
        <a:p>
          <a:endParaRPr lang="es-ES"/>
        </a:p>
      </dgm:t>
    </dgm:pt>
    <dgm:pt modelId="{62F48F7D-0B18-7A4E-9AA9-37793326C40C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PRUEBAS PRECONSTITUIDAS </a:t>
          </a:r>
        </a:p>
      </dgm:t>
    </dgm:pt>
    <dgm:pt modelId="{6CD9E677-F4F1-9D4B-A86F-437F4960427B}" type="parTrans" cxnId="{70729F04-CFB3-E348-9CC0-568827801994}">
      <dgm:prSet/>
      <dgm:spPr/>
      <dgm:t>
        <a:bodyPr/>
        <a:lstStyle/>
        <a:p>
          <a:endParaRPr lang="es-ES"/>
        </a:p>
      </dgm:t>
    </dgm:pt>
    <dgm:pt modelId="{36BE6CA4-64B1-EF42-81F3-D9BB08791446}" type="sibTrans" cxnId="{70729F04-CFB3-E348-9CC0-568827801994}">
      <dgm:prSet/>
      <dgm:spPr/>
      <dgm:t>
        <a:bodyPr/>
        <a:lstStyle/>
        <a:p>
          <a:endParaRPr lang="es-ES"/>
        </a:p>
      </dgm:t>
    </dgm:pt>
    <dgm:pt modelId="{113A90F7-D02C-B84D-9730-88647C96D037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PSICOSOCIALES FAMILIA</a:t>
          </a:r>
        </a:p>
      </dgm:t>
    </dgm:pt>
    <dgm:pt modelId="{6DA7D740-B8FB-D048-AEFE-384C105E857E}" type="parTrans" cxnId="{6BE8B402-1715-6143-90EA-535726FF9147}">
      <dgm:prSet/>
      <dgm:spPr/>
      <dgm:t>
        <a:bodyPr/>
        <a:lstStyle/>
        <a:p>
          <a:endParaRPr lang="es-ES"/>
        </a:p>
      </dgm:t>
    </dgm:pt>
    <dgm:pt modelId="{ADAEC953-6ACE-EA42-95D3-D78793AF09CD}" type="sibTrans" cxnId="{6BE8B402-1715-6143-90EA-535726FF9147}">
      <dgm:prSet/>
      <dgm:spPr/>
      <dgm:t>
        <a:bodyPr/>
        <a:lstStyle/>
        <a:p>
          <a:endParaRPr lang="es-ES"/>
        </a:p>
      </dgm:t>
    </dgm:pt>
    <dgm:pt modelId="{A48B8B9A-6AAE-594B-B31C-15FD76826A59}">
      <dgm:prSet phldrT="[Texto]" custT="1"/>
      <dgm:spPr>
        <a:noFill/>
        <a:ln>
          <a:solidFill>
            <a:srgbClr val="FFC000"/>
          </a:solidFill>
        </a:ln>
      </dgm:spPr>
      <dgm:t>
        <a:bodyPr/>
        <a:lstStyle/>
        <a:p>
          <a:pPr algn="l"/>
          <a:r>
            <a:rPr lang="es-ES" sz="1200" dirty="0"/>
            <a:t>DAÑO SOCIAL</a:t>
          </a:r>
        </a:p>
      </dgm:t>
    </dgm:pt>
    <dgm:pt modelId="{7716B8BF-3899-E347-930B-A0A710FFE92C}" type="parTrans" cxnId="{55D14CF4-BCBD-FC4A-A269-E8F7C1096829}">
      <dgm:prSet/>
      <dgm:spPr/>
      <dgm:t>
        <a:bodyPr/>
        <a:lstStyle/>
        <a:p>
          <a:endParaRPr lang="es-ES"/>
        </a:p>
      </dgm:t>
    </dgm:pt>
    <dgm:pt modelId="{C6A7B7CC-889D-7A45-AE61-23B804B38387}" type="sibTrans" cxnId="{55D14CF4-BCBD-FC4A-A269-E8F7C1096829}">
      <dgm:prSet/>
      <dgm:spPr/>
      <dgm:t>
        <a:bodyPr/>
        <a:lstStyle/>
        <a:p>
          <a:endParaRPr lang="es-ES"/>
        </a:p>
      </dgm:t>
    </dgm:pt>
    <dgm:pt modelId="{A92E3654-A11E-C145-96DF-2EBAB029B4FD}">
      <dgm:prSet custT="1"/>
      <dgm:spPr>
        <a:noFill/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s-ES" sz="1200" dirty="0"/>
            <a:t>PSICOSOCIALES DE FAMILIA </a:t>
          </a:r>
        </a:p>
      </dgm:t>
    </dgm:pt>
    <dgm:pt modelId="{6D8BA3D2-FF28-8E4B-B626-95AC7BC8817E}" type="parTrans" cxnId="{FBDC0506-C3EB-004C-918B-76423B39B0D5}">
      <dgm:prSet/>
      <dgm:spPr/>
      <dgm:t>
        <a:bodyPr/>
        <a:lstStyle/>
        <a:p>
          <a:endParaRPr lang="es-ES"/>
        </a:p>
      </dgm:t>
    </dgm:pt>
    <dgm:pt modelId="{9B1875F2-47BD-4B40-B56E-FF2F3018B76D}" type="sibTrans" cxnId="{FBDC0506-C3EB-004C-918B-76423B39B0D5}">
      <dgm:prSet/>
      <dgm:spPr/>
      <dgm:t>
        <a:bodyPr/>
        <a:lstStyle/>
        <a:p>
          <a:endParaRPr lang="es-ES"/>
        </a:p>
      </dgm:t>
    </dgm:pt>
    <dgm:pt modelId="{42A7170D-FB18-F54D-99BC-88F8287C4CBA}">
      <dgm:prSet custT="1"/>
      <dgm:spPr>
        <a:noFill/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s-ES" sz="1200" dirty="0"/>
            <a:t>FACTORES DE VULNERABILIDAD Y  DE PROTECCION  </a:t>
          </a:r>
        </a:p>
      </dgm:t>
    </dgm:pt>
    <dgm:pt modelId="{AEB97F33-AFB8-F54E-855A-1757E5DF939B}" type="parTrans" cxnId="{944F6A8D-8E44-504E-8697-6E27AE7B019D}">
      <dgm:prSet/>
      <dgm:spPr/>
      <dgm:t>
        <a:bodyPr/>
        <a:lstStyle/>
        <a:p>
          <a:endParaRPr lang="es-ES"/>
        </a:p>
      </dgm:t>
    </dgm:pt>
    <dgm:pt modelId="{0CC6F3D6-78C4-CC48-B164-DA3FC5045647}" type="sibTrans" cxnId="{944F6A8D-8E44-504E-8697-6E27AE7B019D}">
      <dgm:prSet/>
      <dgm:spPr/>
      <dgm:t>
        <a:bodyPr/>
        <a:lstStyle/>
        <a:p>
          <a:endParaRPr lang="es-ES"/>
        </a:p>
      </dgm:t>
    </dgm:pt>
    <dgm:pt modelId="{7A141B86-D6CF-304D-870E-47D40C5FE465}">
      <dgm:prSet phldrT="[Texto]" custT="1"/>
      <dgm:spPr>
        <a:noFill/>
        <a:ln>
          <a:solidFill>
            <a:srgbClr val="FFC000"/>
          </a:solidFill>
        </a:ln>
      </dgm:spPr>
      <dgm:t>
        <a:bodyPr/>
        <a:lstStyle/>
        <a:p>
          <a:pPr algn="l"/>
          <a:r>
            <a:rPr lang="es-ES" sz="1200" dirty="0"/>
            <a:t>RECOGIDA DE DATOS CONTRASTADOS  </a:t>
          </a:r>
        </a:p>
      </dgm:t>
    </dgm:pt>
    <dgm:pt modelId="{F9FD8B5E-ADAD-C14B-A39E-92213A9505E3}" type="parTrans" cxnId="{F031C5A6-FCC8-B542-BE3A-6BF399EBB6ED}">
      <dgm:prSet/>
      <dgm:spPr/>
      <dgm:t>
        <a:bodyPr/>
        <a:lstStyle/>
        <a:p>
          <a:endParaRPr lang="es-ES"/>
        </a:p>
      </dgm:t>
    </dgm:pt>
    <dgm:pt modelId="{D72F10D2-8832-7C47-A6B6-5A1161F22635}" type="sibTrans" cxnId="{F031C5A6-FCC8-B542-BE3A-6BF399EBB6ED}">
      <dgm:prSet/>
      <dgm:spPr/>
      <dgm:t>
        <a:bodyPr/>
        <a:lstStyle/>
        <a:p>
          <a:endParaRPr lang="es-ES"/>
        </a:p>
      </dgm:t>
    </dgm:pt>
    <dgm:pt modelId="{F3C38C34-3162-B340-BBC9-8AE6ADD4F64A}">
      <dgm:prSet custT="1"/>
      <dgm:spPr>
        <a:noFill/>
      </dgm:spPr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s-ES" sz="1200" dirty="0"/>
            <a:t>MEDIDAS DE RESPUESTA SOCIAL </a:t>
          </a:r>
        </a:p>
      </dgm:t>
    </dgm:pt>
    <dgm:pt modelId="{44AB6D3E-40F8-0A43-83DA-ACB5630745BF}" type="parTrans" cxnId="{406DE0BC-C978-2440-A5E2-3DC3F2C4D5DC}">
      <dgm:prSet/>
      <dgm:spPr/>
      <dgm:t>
        <a:bodyPr/>
        <a:lstStyle/>
        <a:p>
          <a:endParaRPr lang="es-ES"/>
        </a:p>
      </dgm:t>
    </dgm:pt>
    <dgm:pt modelId="{5D432A9B-1475-9547-B8C0-44BBBD88268D}" type="sibTrans" cxnId="{406DE0BC-C978-2440-A5E2-3DC3F2C4D5DC}">
      <dgm:prSet/>
      <dgm:spPr/>
      <dgm:t>
        <a:bodyPr/>
        <a:lstStyle/>
        <a:p>
          <a:endParaRPr lang="es-ES"/>
        </a:p>
      </dgm:t>
    </dgm:pt>
    <dgm:pt modelId="{C3096D95-26E4-B24D-BDF1-62AF9FC34BA0}">
      <dgm:prSet phldrT="[Texto]" custT="1"/>
      <dgm:spPr>
        <a:ln>
          <a:solidFill>
            <a:srgbClr val="FFC000"/>
          </a:solidFill>
        </a:ln>
      </dgm:spPr>
      <dgm:t>
        <a:bodyPr/>
        <a:lstStyle/>
        <a:p>
          <a:pPr algn="just"/>
          <a:r>
            <a:rPr lang="es-ES" sz="1200" dirty="0"/>
            <a:t>RELACIONES PATERNOFILIALES  </a:t>
          </a:r>
        </a:p>
      </dgm:t>
    </dgm:pt>
    <dgm:pt modelId="{965E8EE2-ED2B-1C49-8578-9FF5F28669D6}" type="parTrans" cxnId="{7932CD0E-399C-B845-9FC0-7F95E3C533BF}">
      <dgm:prSet/>
      <dgm:spPr/>
      <dgm:t>
        <a:bodyPr/>
        <a:lstStyle/>
        <a:p>
          <a:endParaRPr lang="es-ES"/>
        </a:p>
      </dgm:t>
    </dgm:pt>
    <dgm:pt modelId="{D1729A05-BE87-AA48-A81D-2292294F4D75}" type="sibTrans" cxnId="{7932CD0E-399C-B845-9FC0-7F95E3C533BF}">
      <dgm:prSet/>
      <dgm:spPr/>
      <dgm:t>
        <a:bodyPr/>
        <a:lstStyle/>
        <a:p>
          <a:endParaRPr lang="es-ES"/>
        </a:p>
      </dgm:t>
    </dgm:pt>
    <dgm:pt modelId="{4EDC7C50-5319-5042-8CF9-85AF61C96912}">
      <dgm:prSet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TIEMPO</a:t>
          </a:r>
        </a:p>
      </dgm:t>
    </dgm:pt>
    <dgm:pt modelId="{8455DC04-58A9-1E43-BD39-7E8CC200847E}" type="parTrans" cxnId="{4DBCDF52-0957-824E-9D93-357DBC02F181}">
      <dgm:prSet/>
      <dgm:spPr/>
      <dgm:t>
        <a:bodyPr/>
        <a:lstStyle/>
        <a:p>
          <a:endParaRPr lang="es-ES"/>
        </a:p>
      </dgm:t>
    </dgm:pt>
    <dgm:pt modelId="{09DB98DA-FD1A-1E41-AB8A-F2834DF354A0}" type="sibTrans" cxnId="{4DBCDF52-0957-824E-9D93-357DBC02F181}">
      <dgm:prSet/>
      <dgm:spPr/>
      <dgm:t>
        <a:bodyPr/>
        <a:lstStyle/>
        <a:p>
          <a:endParaRPr lang="es-ES"/>
        </a:p>
      </dgm:t>
    </dgm:pt>
    <dgm:pt modelId="{E2002B5A-F3A5-8D42-8447-1572B589A548}">
      <dgm:prSet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RATIFICACIONES JO</a:t>
          </a:r>
        </a:p>
      </dgm:t>
    </dgm:pt>
    <dgm:pt modelId="{5AF8F1B1-771A-934B-84BB-160E94DD547A}" type="parTrans" cxnId="{661F884E-D7EB-8C4D-9CC1-1C3C5B5EE4C5}">
      <dgm:prSet/>
      <dgm:spPr/>
      <dgm:t>
        <a:bodyPr/>
        <a:lstStyle/>
        <a:p>
          <a:endParaRPr lang="es-ES"/>
        </a:p>
      </dgm:t>
    </dgm:pt>
    <dgm:pt modelId="{15B7AE0F-2DC8-FA49-B838-E1917EF965E9}" type="sibTrans" cxnId="{661F884E-D7EB-8C4D-9CC1-1C3C5B5EE4C5}">
      <dgm:prSet/>
      <dgm:spPr/>
      <dgm:t>
        <a:bodyPr/>
        <a:lstStyle/>
        <a:p>
          <a:endParaRPr lang="es-ES"/>
        </a:p>
      </dgm:t>
    </dgm:pt>
    <dgm:pt modelId="{06B8A703-F742-8043-B10C-020E80B22D60}">
      <dgm:prSet phldrT="[Texto]"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COMPATIBILIDAD DE LAS LESIONES  </a:t>
          </a:r>
        </a:p>
      </dgm:t>
    </dgm:pt>
    <dgm:pt modelId="{C6AB71AF-DF3D-AD46-9C97-3E7E70345DB5}" type="parTrans" cxnId="{A25915A6-E088-4241-AF3E-5DD6B2BD2F75}">
      <dgm:prSet/>
      <dgm:spPr/>
      <dgm:t>
        <a:bodyPr/>
        <a:lstStyle/>
        <a:p>
          <a:endParaRPr lang="es-ES"/>
        </a:p>
      </dgm:t>
    </dgm:pt>
    <dgm:pt modelId="{A7240D00-3B5F-3748-8B10-FBBF3E40A942}" type="sibTrans" cxnId="{A25915A6-E088-4241-AF3E-5DD6B2BD2F75}">
      <dgm:prSet/>
      <dgm:spPr/>
      <dgm:t>
        <a:bodyPr/>
        <a:lstStyle/>
        <a:p>
          <a:endParaRPr lang="es-ES"/>
        </a:p>
      </dgm:t>
    </dgm:pt>
    <dgm:pt modelId="{70FF4E17-194D-6E46-A69A-7C9A2DD5D8E7}">
      <dgm:prSet custT="1"/>
      <dgm:spPr/>
      <dgm:t>
        <a:bodyPr/>
        <a:lstStyle/>
        <a:p>
          <a:pPr algn="just"/>
          <a:r>
            <a:rPr lang="es-ES" sz="1200" b="0" u="none" dirty="0"/>
            <a:t>MEDIDAS DE SEGURIDAD-OTROS</a:t>
          </a:r>
        </a:p>
      </dgm:t>
    </dgm:pt>
    <dgm:pt modelId="{4B2FAD64-6FC7-DB49-AAB2-B5413707A2D0}" type="parTrans" cxnId="{D18F0DB1-DA7C-204B-9533-7A7F0357B151}">
      <dgm:prSet/>
      <dgm:spPr/>
      <dgm:t>
        <a:bodyPr/>
        <a:lstStyle/>
        <a:p>
          <a:endParaRPr lang="es-ES"/>
        </a:p>
      </dgm:t>
    </dgm:pt>
    <dgm:pt modelId="{AF9F493B-78D4-204D-9FA0-5E68DDCD4525}" type="sibTrans" cxnId="{D18F0DB1-DA7C-204B-9533-7A7F0357B151}">
      <dgm:prSet/>
      <dgm:spPr/>
      <dgm:t>
        <a:bodyPr/>
        <a:lstStyle/>
        <a:p>
          <a:endParaRPr lang="es-ES"/>
        </a:p>
      </dgm:t>
    </dgm:pt>
    <dgm:pt modelId="{9858DD76-29E7-3E43-A8F4-6F1503273823}">
      <dgm:prSet phldrT="[Texto]"/>
      <dgm:spPr>
        <a:noFill/>
        <a:ln w="38100">
          <a:solidFill>
            <a:srgbClr val="B683C7"/>
          </a:solidFill>
        </a:ln>
      </dgm:spPr>
      <dgm:t>
        <a:bodyPr/>
        <a:lstStyle/>
        <a:p>
          <a:endParaRPr lang="es-ES"/>
        </a:p>
      </dgm:t>
    </dgm:pt>
    <dgm:pt modelId="{5C1F9C44-6FDD-6941-993B-0BEE175ACB75}" type="parTrans" cxnId="{ED2F64E7-2584-3D44-82B0-811D7A7CED4D}">
      <dgm:prSet/>
      <dgm:spPr/>
      <dgm:t>
        <a:bodyPr/>
        <a:lstStyle/>
        <a:p>
          <a:endParaRPr lang="es-ES"/>
        </a:p>
      </dgm:t>
    </dgm:pt>
    <dgm:pt modelId="{A1A902EB-9DED-8E41-B5E6-1054662378F3}" type="sibTrans" cxnId="{ED2F64E7-2584-3D44-82B0-811D7A7CED4D}">
      <dgm:prSet/>
      <dgm:spPr/>
      <dgm:t>
        <a:bodyPr/>
        <a:lstStyle/>
        <a:p>
          <a:endParaRPr lang="es-ES"/>
        </a:p>
      </dgm:t>
    </dgm:pt>
    <dgm:pt modelId="{1BFB32C0-CE22-964D-A45D-1FC1AE900758}">
      <dgm:prSet custT="1"/>
      <dgm:spPr/>
      <dgm:t>
        <a:bodyPr/>
        <a:lstStyle/>
        <a:p>
          <a:endParaRPr lang="es-ES" sz="1200" dirty="0">
            <a:solidFill>
              <a:schemeClr val="tx1"/>
            </a:solidFill>
          </a:endParaRPr>
        </a:p>
      </dgm:t>
    </dgm:pt>
    <dgm:pt modelId="{ECDE585E-E090-2F4B-B82F-E3D3EEA1EB02}" type="parTrans" cxnId="{2E47108A-92DE-884F-B2BC-2DA8361CFE73}">
      <dgm:prSet/>
      <dgm:spPr/>
      <dgm:t>
        <a:bodyPr/>
        <a:lstStyle/>
        <a:p>
          <a:endParaRPr lang="es-ES"/>
        </a:p>
      </dgm:t>
    </dgm:pt>
    <dgm:pt modelId="{9B149929-86E7-8942-82A2-3DE2AA7EC3BD}" type="sibTrans" cxnId="{2E47108A-92DE-884F-B2BC-2DA8361CFE73}">
      <dgm:prSet/>
      <dgm:spPr/>
      <dgm:t>
        <a:bodyPr/>
        <a:lstStyle/>
        <a:p>
          <a:endParaRPr lang="es-ES"/>
        </a:p>
      </dgm:t>
    </dgm:pt>
    <dgm:pt modelId="{908D00FE-3832-D342-A58A-4067AC7BCBD6}">
      <dgm:prSet custT="1"/>
      <dgm:spPr/>
      <dgm:t>
        <a:bodyPr/>
        <a:lstStyle/>
        <a:p>
          <a:pPr algn="just"/>
          <a:r>
            <a:rPr lang="es-ES" sz="1200" b="1" u="none" dirty="0">
              <a:solidFill>
                <a:srgbClr val="FF0000"/>
              </a:solidFill>
            </a:rPr>
            <a:t>MUERTE</a:t>
          </a:r>
        </a:p>
      </dgm:t>
    </dgm:pt>
    <dgm:pt modelId="{1C54868E-FA63-794A-84F0-E07E75841EBA}" type="parTrans" cxnId="{5A2C2177-5D52-1943-BE73-20A719F54D6F}">
      <dgm:prSet/>
      <dgm:spPr/>
      <dgm:t>
        <a:bodyPr/>
        <a:lstStyle/>
        <a:p>
          <a:endParaRPr lang="es-ES"/>
        </a:p>
      </dgm:t>
    </dgm:pt>
    <dgm:pt modelId="{E25D6A5E-815D-BB45-B4F1-115C16F9AF1B}" type="sibTrans" cxnId="{5A2C2177-5D52-1943-BE73-20A719F54D6F}">
      <dgm:prSet/>
      <dgm:spPr/>
      <dgm:t>
        <a:bodyPr/>
        <a:lstStyle/>
        <a:p>
          <a:endParaRPr lang="es-ES"/>
        </a:p>
      </dgm:t>
    </dgm:pt>
    <dgm:pt modelId="{6AB97B6D-7BAC-F145-A206-2B0388258688}" type="pres">
      <dgm:prSet presAssocID="{FEE2951B-291D-8545-9239-68F169D287F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552C60D1-5AA7-584C-86C3-C94C7D216994}" type="pres">
      <dgm:prSet presAssocID="{FEE2951B-291D-8545-9239-68F169D287F9}" presName="children" presStyleCnt="0"/>
      <dgm:spPr/>
    </dgm:pt>
    <dgm:pt modelId="{BB8C0C43-0FE7-9145-93AE-5DA2BAED19E6}" type="pres">
      <dgm:prSet presAssocID="{FEE2951B-291D-8545-9239-68F169D287F9}" presName="child1group" presStyleCnt="0"/>
      <dgm:spPr/>
    </dgm:pt>
    <dgm:pt modelId="{9E56F6F0-936F-F34F-99FD-CA6D2DBABDE6}" type="pres">
      <dgm:prSet presAssocID="{FEE2951B-291D-8545-9239-68F169D287F9}" presName="child1" presStyleLbl="bgAcc1" presStyleIdx="0" presStyleCnt="4" custLinFactNeighborX="2484" custLinFactNeighborY="17055"/>
      <dgm:spPr/>
    </dgm:pt>
    <dgm:pt modelId="{F9AD8B0A-66F6-2C4D-8439-E2AEFBE125E8}" type="pres">
      <dgm:prSet presAssocID="{FEE2951B-291D-8545-9239-68F169D287F9}" presName="child1Text" presStyleLbl="bgAcc1" presStyleIdx="0" presStyleCnt="4">
        <dgm:presLayoutVars>
          <dgm:bulletEnabled val="1"/>
        </dgm:presLayoutVars>
      </dgm:prSet>
      <dgm:spPr/>
    </dgm:pt>
    <dgm:pt modelId="{A085BEDF-4291-B144-B33B-F0CB9493E25A}" type="pres">
      <dgm:prSet presAssocID="{FEE2951B-291D-8545-9239-68F169D287F9}" presName="child2group" presStyleCnt="0"/>
      <dgm:spPr/>
    </dgm:pt>
    <dgm:pt modelId="{CD890656-0677-0247-A6F2-25BF162FF61A}" type="pres">
      <dgm:prSet presAssocID="{FEE2951B-291D-8545-9239-68F169D287F9}" presName="child2" presStyleLbl="bgAcc1" presStyleIdx="1" presStyleCnt="4" custScaleX="114394" custLinFactNeighborX="5761" custLinFactNeighborY="17055"/>
      <dgm:spPr/>
    </dgm:pt>
    <dgm:pt modelId="{E10AF02B-0175-CC4E-B16B-7910761EB498}" type="pres">
      <dgm:prSet presAssocID="{FEE2951B-291D-8545-9239-68F169D287F9}" presName="child2Text" presStyleLbl="bgAcc1" presStyleIdx="1" presStyleCnt="4">
        <dgm:presLayoutVars>
          <dgm:bulletEnabled val="1"/>
        </dgm:presLayoutVars>
      </dgm:prSet>
      <dgm:spPr/>
    </dgm:pt>
    <dgm:pt modelId="{E1077E66-ABFF-FF41-9A40-5C1BF2A821EF}" type="pres">
      <dgm:prSet presAssocID="{FEE2951B-291D-8545-9239-68F169D287F9}" presName="child3group" presStyleCnt="0"/>
      <dgm:spPr/>
    </dgm:pt>
    <dgm:pt modelId="{FEF68A7F-47A6-A048-B1D7-C4DBE08CD869}" type="pres">
      <dgm:prSet presAssocID="{FEE2951B-291D-8545-9239-68F169D287F9}" presName="child3" presStyleLbl="bgAcc1" presStyleIdx="2" presStyleCnt="4" custScaleX="110499" custScaleY="144278" custLinFactNeighborX="31" custLinFactNeighborY="-41355"/>
      <dgm:spPr/>
    </dgm:pt>
    <dgm:pt modelId="{5C93B980-1E3A-5345-B508-B168B0FCA287}" type="pres">
      <dgm:prSet presAssocID="{FEE2951B-291D-8545-9239-68F169D287F9}" presName="child3Text" presStyleLbl="bgAcc1" presStyleIdx="2" presStyleCnt="4">
        <dgm:presLayoutVars>
          <dgm:bulletEnabled val="1"/>
        </dgm:presLayoutVars>
      </dgm:prSet>
      <dgm:spPr/>
    </dgm:pt>
    <dgm:pt modelId="{1F062341-B02E-BB4D-A78A-677580AABF83}" type="pres">
      <dgm:prSet presAssocID="{FEE2951B-291D-8545-9239-68F169D287F9}" presName="child4group" presStyleCnt="0"/>
      <dgm:spPr/>
    </dgm:pt>
    <dgm:pt modelId="{961F13D7-1594-9442-84C6-DA4F2F8AC73D}" type="pres">
      <dgm:prSet presAssocID="{FEE2951B-291D-8545-9239-68F169D287F9}" presName="child4" presStyleLbl="bgAcc1" presStyleIdx="3" presStyleCnt="4" custScaleY="137699" custLinFactNeighborX="-689" custLinFactNeighborY="-37747"/>
      <dgm:spPr/>
    </dgm:pt>
    <dgm:pt modelId="{CEDF969D-D98C-BB40-A9BC-9E48A09E8D22}" type="pres">
      <dgm:prSet presAssocID="{FEE2951B-291D-8545-9239-68F169D287F9}" presName="child4Text" presStyleLbl="bgAcc1" presStyleIdx="3" presStyleCnt="4">
        <dgm:presLayoutVars>
          <dgm:bulletEnabled val="1"/>
        </dgm:presLayoutVars>
      </dgm:prSet>
      <dgm:spPr/>
    </dgm:pt>
    <dgm:pt modelId="{3DD6B591-619D-954D-AA44-3C719D525C67}" type="pres">
      <dgm:prSet presAssocID="{FEE2951B-291D-8545-9239-68F169D287F9}" presName="childPlaceholder" presStyleCnt="0"/>
      <dgm:spPr/>
    </dgm:pt>
    <dgm:pt modelId="{FD159829-F17B-EC42-B366-B122B5C6D495}" type="pres">
      <dgm:prSet presAssocID="{FEE2951B-291D-8545-9239-68F169D287F9}" presName="circle" presStyleCnt="0"/>
      <dgm:spPr/>
    </dgm:pt>
    <dgm:pt modelId="{55C7E75C-6873-AD42-83AA-52CA003473A3}" type="pres">
      <dgm:prSet presAssocID="{FEE2951B-291D-8545-9239-68F169D287F9}" presName="quadrant1" presStyleLbl="node1" presStyleIdx="0" presStyleCnt="4" custScaleX="76426" custScaleY="79545" custLinFactNeighborX="0" custLinFactNeighborY="-2536">
        <dgm:presLayoutVars>
          <dgm:chMax val="1"/>
          <dgm:bulletEnabled val="1"/>
        </dgm:presLayoutVars>
      </dgm:prSet>
      <dgm:spPr/>
    </dgm:pt>
    <dgm:pt modelId="{F51E8124-5AF1-A448-915D-94F4BE138E49}" type="pres">
      <dgm:prSet presAssocID="{FEE2951B-291D-8545-9239-68F169D287F9}" presName="quadrant2" presStyleLbl="node1" presStyleIdx="1" presStyleCnt="4" custScaleX="89878" custScaleY="94702" custLinFactNeighborX="-17752" custLinFactNeighborY="-8576">
        <dgm:presLayoutVars>
          <dgm:chMax val="1"/>
          <dgm:bulletEnabled val="1"/>
        </dgm:presLayoutVars>
      </dgm:prSet>
      <dgm:spPr/>
    </dgm:pt>
    <dgm:pt modelId="{F97731C0-A452-E840-B3A5-5CE381AF2597}" type="pres">
      <dgm:prSet presAssocID="{FEE2951B-291D-8545-9239-68F169D287F9}" presName="quadrant3" presStyleLbl="node1" presStyleIdx="2" presStyleCnt="4" custScaleX="79521" custScaleY="75758" custLinFactNeighborX="-24455" custLinFactNeighborY="-22824">
        <dgm:presLayoutVars>
          <dgm:chMax val="1"/>
          <dgm:bulletEnabled val="1"/>
        </dgm:presLayoutVars>
      </dgm:prSet>
      <dgm:spPr/>
    </dgm:pt>
    <dgm:pt modelId="{2623631C-73B7-3C4C-A7EB-F0AFF727E5D6}" type="pres">
      <dgm:prSet presAssocID="{FEE2951B-291D-8545-9239-68F169D287F9}" presName="quadrant4" presStyleLbl="node1" presStyleIdx="3" presStyleCnt="4" custScaleX="81498" custScaleY="76402" custLinFactNeighborX="2536" custLinFactNeighborY="-22502">
        <dgm:presLayoutVars>
          <dgm:chMax val="1"/>
          <dgm:bulletEnabled val="1"/>
        </dgm:presLayoutVars>
      </dgm:prSet>
      <dgm:spPr/>
    </dgm:pt>
    <dgm:pt modelId="{027D51EA-12C9-794C-86DA-A50FD79AA7A5}" type="pres">
      <dgm:prSet presAssocID="{FEE2951B-291D-8545-9239-68F169D287F9}" presName="quadrantPlaceholder" presStyleCnt="0"/>
      <dgm:spPr/>
    </dgm:pt>
    <dgm:pt modelId="{E4ACBEB1-4DF9-B442-85B6-E42F341DB085}" type="pres">
      <dgm:prSet presAssocID="{FEE2951B-291D-8545-9239-68F169D287F9}" presName="center1" presStyleLbl="fgShp" presStyleIdx="0" presStyleCnt="2" custAng="6532571" custLinFactX="40382" custLinFactNeighborX="100000" custLinFactNeighborY="7485"/>
      <dgm:spPr/>
    </dgm:pt>
    <dgm:pt modelId="{1A3C6D64-FE14-504E-9273-4847A60FC10D}" type="pres">
      <dgm:prSet presAssocID="{FEE2951B-291D-8545-9239-68F169D287F9}" presName="center2" presStyleLbl="fgShp" presStyleIdx="1" presStyleCnt="2" custLinFactY="21067" custLinFactNeighborX="-35900" custLinFactNeighborY="100000"/>
      <dgm:spPr/>
    </dgm:pt>
  </dgm:ptLst>
  <dgm:cxnLst>
    <dgm:cxn modelId="{F8CB3200-BC84-4F49-8DBC-55A27209DE54}" type="presOf" srcId="{F4FE6898-EA7E-C945-8EA6-A82DDD140611}" destId="{CD890656-0677-0247-A6F2-25BF162FF61A}" srcOrd="0" destOrd="0" presId="urn:microsoft.com/office/officeart/2005/8/layout/cycle4"/>
    <dgm:cxn modelId="{3CD70402-72B3-844D-A552-F3946568B0D0}" type="presOf" srcId="{C4F4CA6F-2B8C-8B41-A63C-A699B31D5022}" destId="{9E56F6F0-936F-F34F-99FD-CA6D2DBABDE6}" srcOrd="0" destOrd="4" presId="urn:microsoft.com/office/officeart/2005/8/layout/cycle4"/>
    <dgm:cxn modelId="{69B32202-A8F2-6F42-9E9E-80DFF49D3957}" type="presOf" srcId="{1BFB32C0-CE22-964D-A45D-1FC1AE900758}" destId="{F9AD8B0A-66F6-2C4D-8439-E2AEFBE125E8}" srcOrd="1" destOrd="3" presId="urn:microsoft.com/office/officeart/2005/8/layout/cycle4"/>
    <dgm:cxn modelId="{6BE8B402-1715-6143-90EA-535726FF9147}" srcId="{55EA739A-C980-C848-A260-BF8F8EC08B16}" destId="{113A90F7-D02C-B84D-9730-88647C96D037}" srcOrd="8" destOrd="0" parTransId="{6DA7D740-B8FB-D048-AEFE-384C105E857E}" sibTransId="{ADAEC953-6ACE-EA42-95D3-D78793AF09CD}"/>
    <dgm:cxn modelId="{70729F04-CFB3-E348-9CC0-568827801994}" srcId="{55EA739A-C980-C848-A260-BF8F8EC08B16}" destId="{62F48F7D-0B18-7A4E-9AA9-37793326C40C}" srcOrd="7" destOrd="0" parTransId="{6CD9E677-F4F1-9D4B-A86F-437F4960427B}" sibTransId="{36BE6CA4-64B1-EF42-81F3-D9BB08791446}"/>
    <dgm:cxn modelId="{FBEF2005-D1E6-374F-BF49-5BC8D40B45AB}" type="presOf" srcId="{66E76432-2F43-1E46-89A5-D3E70D5DA1B2}" destId="{CD890656-0677-0247-A6F2-25BF162FF61A}" srcOrd="0" destOrd="2" presId="urn:microsoft.com/office/officeart/2005/8/layout/cycle4"/>
    <dgm:cxn modelId="{FBDC0506-C3EB-004C-918B-76423B39B0D5}" srcId="{6AA08137-D860-7540-A13D-1FAEC16A0A37}" destId="{A92E3654-A11E-C145-96DF-2EBAB029B4FD}" srcOrd="2" destOrd="0" parTransId="{6D8BA3D2-FF28-8E4B-B626-95AC7BC8817E}" sibTransId="{9B1875F2-47BD-4B40-B56E-FF2F3018B76D}"/>
    <dgm:cxn modelId="{DD996606-B6EE-EE40-BC50-B9C013338706}" type="presOf" srcId="{908D00FE-3832-D342-A58A-4067AC7BCBD6}" destId="{E10AF02B-0175-CC4E-B16B-7910761EB498}" srcOrd="1" destOrd="6" presId="urn:microsoft.com/office/officeart/2005/8/layout/cycle4"/>
    <dgm:cxn modelId="{D680F208-D163-C24A-A9BA-AE7CC99D1DA8}" type="presOf" srcId="{224AA1C1-EAE7-C749-8577-0AF636EC8378}" destId="{FEF68A7F-47A6-A048-B1D7-C4DBE08CD869}" srcOrd="0" destOrd="0" presId="urn:microsoft.com/office/officeart/2005/8/layout/cycle4"/>
    <dgm:cxn modelId="{1F506109-7EEF-5F4D-B626-152D2B6C972D}" srcId="{E21678EE-63B1-FC42-AE8F-A9C8F2C12DB4}" destId="{EEE56CA8-AE47-3047-AA6F-3B7477DCDCD9}" srcOrd="5" destOrd="0" parTransId="{45AEA9E6-1EA5-2A49-8392-0F1107C4D448}" sibTransId="{F12E5B14-4513-994D-86B8-E0A938619F87}"/>
    <dgm:cxn modelId="{B5F4080C-6724-C24A-A430-C4B33FEE766A}" srcId="{59C30A11-D4EF-E54A-842B-D5C1D01276F9}" destId="{0AC43252-9E92-274D-87F4-FE1EA5F9D4A7}" srcOrd="0" destOrd="0" parTransId="{B9C93503-250C-9B44-9348-3D4A396549B8}" sibTransId="{C443DC9C-BB83-3E40-8A3C-8C945D80FDA4}"/>
    <dgm:cxn modelId="{27595E0C-6503-DB45-8F0E-EBDAA7C05DD1}" srcId="{59C30A11-D4EF-E54A-842B-D5C1D01276F9}" destId="{2ECAF6D5-9BC6-2644-9BEE-B291AF63B201}" srcOrd="2" destOrd="0" parTransId="{E2DFC56E-AD75-AA42-9BEF-3EF97272C162}" sibTransId="{0359E33C-97A3-F244-B0CE-660B7418CA03}"/>
    <dgm:cxn modelId="{7932CD0E-399C-B845-9FC0-7F95E3C533BF}" srcId="{55EA739A-C980-C848-A260-BF8F8EC08B16}" destId="{C3096D95-26E4-B24D-BDF1-62AF9FC34BA0}" srcOrd="9" destOrd="0" parTransId="{965E8EE2-ED2B-1C49-8578-9FF5F28669D6}" sibTransId="{D1729A05-BE87-AA48-A81D-2292294F4D75}"/>
    <dgm:cxn modelId="{51760D10-34CE-8448-9CF4-1EFD079F89BF}" type="presOf" srcId="{224AA1C1-EAE7-C749-8577-0AF636EC8378}" destId="{5C93B980-1E3A-5345-B508-B168B0FCA287}" srcOrd="1" destOrd="0" presId="urn:microsoft.com/office/officeart/2005/8/layout/cycle4"/>
    <dgm:cxn modelId="{71FD1117-6A20-1D47-BD38-67983D0E7176}" type="presOf" srcId="{EBEFBA79-D668-C842-BCC7-8E6025E5E702}" destId="{5C93B980-1E3A-5345-B508-B168B0FCA287}" srcOrd="1" destOrd="5" presId="urn:microsoft.com/office/officeart/2005/8/layout/cycle4"/>
    <dgm:cxn modelId="{F7300D1B-752F-D34C-974E-97410D065208}" srcId="{55EA739A-C980-C848-A260-BF8F8EC08B16}" destId="{8DA240E5-9295-E848-A55C-B416FF356ECA}" srcOrd="4" destOrd="0" parTransId="{AB9F0C20-CA11-C146-9800-25A0C10CE447}" sibTransId="{98EDDDAC-803A-4D4D-91D5-4E35E72E345C}"/>
    <dgm:cxn modelId="{FC5C491E-25E3-D14A-A7BD-AA813C571333}" type="presOf" srcId="{59C30A11-D4EF-E54A-842B-D5C1D01276F9}" destId="{55C7E75C-6873-AD42-83AA-52CA003473A3}" srcOrd="0" destOrd="0" presId="urn:microsoft.com/office/officeart/2005/8/layout/cycle4"/>
    <dgm:cxn modelId="{1A890820-DE88-BD4A-98B5-75F2EE675AE6}" type="presOf" srcId="{F3C38C34-3162-B340-BBC9-8AE6ADD4F64A}" destId="{CEDF969D-D98C-BB40-A9BC-9E48A09E8D22}" srcOrd="1" destOrd="4" presId="urn:microsoft.com/office/officeart/2005/8/layout/cycle4"/>
    <dgm:cxn modelId="{13872227-E230-ED40-9B48-9B8180E633A7}" type="presOf" srcId="{42A7170D-FB18-F54D-99BC-88F8287C4CBA}" destId="{961F13D7-1594-9442-84C6-DA4F2F8AC73D}" srcOrd="0" destOrd="3" presId="urn:microsoft.com/office/officeart/2005/8/layout/cycle4"/>
    <dgm:cxn modelId="{964DC02A-483D-3F42-B0D4-60689EC78B3D}" type="presOf" srcId="{42A7170D-FB18-F54D-99BC-88F8287C4CBA}" destId="{CEDF969D-D98C-BB40-A9BC-9E48A09E8D22}" srcOrd="1" destOrd="3" presId="urn:microsoft.com/office/officeart/2005/8/layout/cycle4"/>
    <dgm:cxn modelId="{4F98F22D-0DD5-394C-8850-0EC042D85071}" srcId="{FEE2951B-291D-8545-9239-68F169D287F9}" destId="{E21678EE-63B1-FC42-AE8F-A9C8F2C12DB4}" srcOrd="1" destOrd="0" parTransId="{ECDFCA76-745E-CE42-9163-CFD1D1DC9B08}" sibTransId="{B8E6A492-2DBB-8B48-906F-9A51AF7D911F}"/>
    <dgm:cxn modelId="{1CB53B30-F0B3-ED45-AB1B-344D44833D25}" srcId="{55EA739A-C980-C848-A260-BF8F8EC08B16}" destId="{B7D2442F-2420-2544-A2B2-DD447841E597}" srcOrd="3" destOrd="0" parTransId="{9AF60C93-7172-DE44-BB26-D6EA113D99AF}" sibTransId="{4C063898-0D5E-C54C-9955-43AB10C7379E}"/>
    <dgm:cxn modelId="{4ED9CC32-862B-9145-B06B-5D40FEE2D451}" type="presOf" srcId="{C3096D95-26E4-B24D-BDF1-62AF9FC34BA0}" destId="{FEF68A7F-47A6-A048-B1D7-C4DBE08CD869}" srcOrd="0" destOrd="9" presId="urn:microsoft.com/office/officeart/2005/8/layout/cycle4"/>
    <dgm:cxn modelId="{76631E3F-7345-8E40-9BDD-05AD798D44BB}" type="presOf" srcId="{C7717DD7-891A-4F41-96E4-C9238765F9F8}" destId="{CD890656-0677-0247-A6F2-25BF162FF61A}" srcOrd="0" destOrd="4" presId="urn:microsoft.com/office/officeart/2005/8/layout/cycle4"/>
    <dgm:cxn modelId="{CB6F4963-2952-3D42-8505-AA4D81A35E95}" type="presOf" srcId="{2ECAF6D5-9BC6-2644-9BEE-B291AF63B201}" destId="{9E56F6F0-936F-F34F-99FD-CA6D2DBABDE6}" srcOrd="0" destOrd="2" presId="urn:microsoft.com/office/officeart/2005/8/layout/cycle4"/>
    <dgm:cxn modelId="{A2320E68-CDEA-F34F-AAF6-2138B4AE5621}" type="presOf" srcId="{DC50BA72-159E-D14C-88F2-C11901D7819F}" destId="{FEF68A7F-47A6-A048-B1D7-C4DBE08CD869}" srcOrd="0" destOrd="2" presId="urn:microsoft.com/office/officeart/2005/8/layout/cycle4"/>
    <dgm:cxn modelId="{67B07549-A1C6-814D-A668-4AA60C0A6A0C}" type="presOf" srcId="{7A141B86-D6CF-304D-870E-47D40C5FE465}" destId="{961F13D7-1594-9442-84C6-DA4F2F8AC73D}" srcOrd="0" destOrd="1" presId="urn:microsoft.com/office/officeart/2005/8/layout/cycle4"/>
    <dgm:cxn modelId="{74D5CD4B-AD46-FA49-82D2-7F763EDF0820}" type="presOf" srcId="{A48B8B9A-6AAE-594B-B31C-15FD76826A59}" destId="{CEDF969D-D98C-BB40-A9BC-9E48A09E8D22}" srcOrd="1" destOrd="0" presId="urn:microsoft.com/office/officeart/2005/8/layout/cycle4"/>
    <dgm:cxn modelId="{A55F904C-A07E-8349-B054-D6B1B73FBD7F}" type="presOf" srcId="{71D6F790-9651-214A-A538-1A7D8DAB7745}" destId="{E10AF02B-0175-CC4E-B16B-7910761EB498}" srcOrd="1" destOrd="3" presId="urn:microsoft.com/office/officeart/2005/8/layout/cycle4"/>
    <dgm:cxn modelId="{931CD14C-D086-874C-B030-47874B197581}" type="presOf" srcId="{62F48F7D-0B18-7A4E-9AA9-37793326C40C}" destId="{5C93B980-1E3A-5345-B508-B168B0FCA287}" srcOrd="1" destOrd="7" presId="urn:microsoft.com/office/officeart/2005/8/layout/cycle4"/>
    <dgm:cxn modelId="{DB79786E-AFD0-AF42-BBEB-00B586C3474F}" type="presOf" srcId="{F4FE6898-EA7E-C945-8EA6-A82DDD140611}" destId="{E10AF02B-0175-CC4E-B16B-7910761EB498}" srcOrd="1" destOrd="0" presId="urn:microsoft.com/office/officeart/2005/8/layout/cycle4"/>
    <dgm:cxn modelId="{661F884E-D7EB-8C4D-9CC1-1C3C5B5EE4C5}" srcId="{C4F4CA6F-2B8C-8B41-A63C-A699B31D5022}" destId="{E2002B5A-F3A5-8D42-8447-1572B589A548}" srcOrd="1" destOrd="0" parTransId="{5AF8F1B1-771A-934B-84BB-160E94DD547A}" sibTransId="{15B7AE0F-2DC8-FA49-B838-E1917EF965E9}"/>
    <dgm:cxn modelId="{0AC19570-0B52-E144-8AB8-4CFFFB760990}" type="presOf" srcId="{B96648B4-4072-7142-9B9C-5E9D7AEEF72F}" destId="{5C93B980-1E3A-5345-B508-B168B0FCA287}" srcOrd="1" destOrd="6" presId="urn:microsoft.com/office/officeart/2005/8/layout/cycle4"/>
    <dgm:cxn modelId="{A1240B51-C248-BF43-AD7F-CB5865B4AAA0}" type="presOf" srcId="{B7D2442F-2420-2544-A2B2-DD447841E597}" destId="{5C93B980-1E3A-5345-B508-B168B0FCA287}" srcOrd="1" destOrd="3" presId="urn:microsoft.com/office/officeart/2005/8/layout/cycle4"/>
    <dgm:cxn modelId="{0BD41C71-DC18-FD46-B301-60B3034A3EEE}" type="presOf" srcId="{49012DC9-6726-F147-91DA-4F851DC5C306}" destId="{FEF68A7F-47A6-A048-B1D7-C4DBE08CD869}" srcOrd="0" destOrd="1" presId="urn:microsoft.com/office/officeart/2005/8/layout/cycle4"/>
    <dgm:cxn modelId="{8D483452-1507-DA47-8B0D-2F1644E85027}" type="presOf" srcId="{8DA240E5-9295-E848-A55C-B416FF356ECA}" destId="{5C93B980-1E3A-5345-B508-B168B0FCA287}" srcOrd="1" destOrd="4" presId="urn:microsoft.com/office/officeart/2005/8/layout/cycle4"/>
    <dgm:cxn modelId="{4DBCDF52-0957-824E-9D93-357DBC02F181}" srcId="{C4F4CA6F-2B8C-8B41-A63C-A699B31D5022}" destId="{4EDC7C50-5319-5042-8CF9-85AF61C96912}" srcOrd="0" destOrd="0" parTransId="{8455DC04-58A9-1E43-BD39-7E8CC200847E}" sibTransId="{09DB98DA-FD1A-1E41-AB8A-F2834DF354A0}"/>
    <dgm:cxn modelId="{0B008E53-8A2B-3F4E-86DC-2D7F7C90418C}" type="presOf" srcId="{DC50BA72-159E-D14C-88F2-C11901D7819F}" destId="{5C93B980-1E3A-5345-B508-B168B0FCA287}" srcOrd="1" destOrd="2" presId="urn:microsoft.com/office/officeart/2005/8/layout/cycle4"/>
    <dgm:cxn modelId="{19399C74-95DC-CE46-A887-F74558A4D7BC}" type="presOf" srcId="{E2002B5A-F3A5-8D42-8447-1572B589A548}" destId="{9E56F6F0-936F-F34F-99FD-CA6D2DBABDE6}" srcOrd="0" destOrd="6" presId="urn:microsoft.com/office/officeart/2005/8/layout/cycle4"/>
    <dgm:cxn modelId="{E9A11055-97D1-0549-AB41-36546A34454C}" type="presOf" srcId="{70FF4E17-194D-6E46-A69A-7C9A2DD5D8E7}" destId="{CD890656-0677-0247-A6F2-25BF162FF61A}" srcOrd="0" destOrd="7" presId="urn:microsoft.com/office/officeart/2005/8/layout/cycle4"/>
    <dgm:cxn modelId="{83D25955-781F-864F-8EC2-F4A2DABA9136}" srcId="{55EA739A-C980-C848-A260-BF8F8EC08B16}" destId="{EBEFBA79-D668-C842-BCC7-8E6025E5E702}" srcOrd="5" destOrd="0" parTransId="{F0342252-73E7-1E46-A420-931625720D3A}" sibTransId="{340FAE0E-0E40-A84D-8DD1-E359EA480886}"/>
    <dgm:cxn modelId="{49F9B955-F9C7-424B-808A-7CFFE8157367}" srcId="{55EA739A-C980-C848-A260-BF8F8EC08B16}" destId="{224AA1C1-EAE7-C749-8577-0AF636EC8378}" srcOrd="0" destOrd="0" parTransId="{1FEF83CD-8A2B-C843-B10B-00C9F1F37B71}" sibTransId="{BB391FF5-E8A5-C348-B199-02BC77994B72}"/>
    <dgm:cxn modelId="{5A2C2177-5D52-1943-BE73-20A719F54D6F}" srcId="{E21678EE-63B1-FC42-AE8F-A9C8F2C12DB4}" destId="{908D00FE-3832-D342-A58A-4067AC7BCBD6}" srcOrd="6" destOrd="0" parTransId="{1C54868E-FA63-794A-84F0-E07E75841EBA}" sibTransId="{E25D6A5E-815D-BB45-B4F1-115C16F9AF1B}"/>
    <dgm:cxn modelId="{AA7D4A77-A52C-3047-91A2-C642BD5A7C41}" type="presOf" srcId="{B7D2442F-2420-2544-A2B2-DD447841E597}" destId="{FEF68A7F-47A6-A048-B1D7-C4DBE08CD869}" srcOrd="0" destOrd="3" presId="urn:microsoft.com/office/officeart/2005/8/layout/cycle4"/>
    <dgm:cxn modelId="{4AF87B77-C3F8-4045-91FA-2E544BBC6239}" type="presOf" srcId="{A92E3654-A11E-C145-96DF-2EBAB029B4FD}" destId="{961F13D7-1594-9442-84C6-DA4F2F8AC73D}" srcOrd="0" destOrd="2" presId="urn:microsoft.com/office/officeart/2005/8/layout/cycle4"/>
    <dgm:cxn modelId="{41A0BC77-7BC3-5E4D-A5B6-97AF877E574D}" type="presOf" srcId="{EEE56CA8-AE47-3047-AA6F-3B7477DCDCD9}" destId="{E10AF02B-0175-CC4E-B16B-7910761EB498}" srcOrd="1" destOrd="5" presId="urn:microsoft.com/office/officeart/2005/8/layout/cycle4"/>
    <dgm:cxn modelId="{09E10D7D-A4E1-6C48-8995-5FC6D4B6BCC5}" srcId="{59C30A11-D4EF-E54A-842B-D5C1D01276F9}" destId="{C4F4CA6F-2B8C-8B41-A63C-A699B31D5022}" srcOrd="4" destOrd="0" parTransId="{2F41033A-BDD4-C545-AA8B-4AD64350461C}" sibTransId="{7BB2C02B-7327-CB43-9737-FF230E40FAE9}"/>
    <dgm:cxn modelId="{8F93417F-4F89-1446-81D5-E1B887439809}" srcId="{55EA739A-C980-C848-A260-BF8F8EC08B16}" destId="{49012DC9-6726-F147-91DA-4F851DC5C306}" srcOrd="1" destOrd="0" parTransId="{F9E757B3-9380-2F40-8247-268DE3249C0C}" sibTransId="{C1B72BAE-524F-B747-A778-D8B8A45FDC8B}"/>
    <dgm:cxn modelId="{408D6680-8920-A849-A2B2-C5FE485F2B92}" type="presOf" srcId="{A92E3654-A11E-C145-96DF-2EBAB029B4FD}" destId="{CEDF969D-D98C-BB40-A9BC-9E48A09E8D22}" srcOrd="1" destOrd="2" presId="urn:microsoft.com/office/officeart/2005/8/layout/cycle4"/>
    <dgm:cxn modelId="{09E31181-1317-2A43-A5C7-320C8D709ECA}" type="presOf" srcId="{0AC43252-9E92-274D-87F4-FE1EA5F9D4A7}" destId="{9E56F6F0-936F-F34F-99FD-CA6D2DBABDE6}" srcOrd="0" destOrd="0" presId="urn:microsoft.com/office/officeart/2005/8/layout/cycle4"/>
    <dgm:cxn modelId="{14500187-8A0B-BC4F-9EBE-0DDD71555AD2}" type="presOf" srcId="{C3096D95-26E4-B24D-BDF1-62AF9FC34BA0}" destId="{5C93B980-1E3A-5345-B508-B168B0FCA287}" srcOrd="1" destOrd="9" presId="urn:microsoft.com/office/officeart/2005/8/layout/cycle4"/>
    <dgm:cxn modelId="{2E47108A-92DE-884F-B2BC-2DA8361CFE73}" srcId="{59C30A11-D4EF-E54A-842B-D5C1D01276F9}" destId="{1BFB32C0-CE22-964D-A45D-1FC1AE900758}" srcOrd="3" destOrd="0" parTransId="{ECDE585E-E090-2F4B-B82F-E3D3EEA1EB02}" sibTransId="{9B149929-86E7-8942-82A2-3DE2AA7EC3BD}"/>
    <dgm:cxn modelId="{944F6A8D-8E44-504E-8697-6E27AE7B019D}" srcId="{6AA08137-D860-7540-A13D-1FAEC16A0A37}" destId="{42A7170D-FB18-F54D-99BC-88F8287C4CBA}" srcOrd="3" destOrd="0" parTransId="{AEB97F33-AFB8-F54E-855A-1757E5DF939B}" sibTransId="{0CC6F3D6-78C4-CC48-B164-DA3FC5045647}"/>
    <dgm:cxn modelId="{3941B68D-5D72-6149-80A4-C8D2E31A1E83}" type="presOf" srcId="{70FF4E17-194D-6E46-A69A-7C9A2DD5D8E7}" destId="{E10AF02B-0175-CC4E-B16B-7910761EB498}" srcOrd="1" destOrd="7" presId="urn:microsoft.com/office/officeart/2005/8/layout/cycle4"/>
    <dgm:cxn modelId="{11D5FA8E-F023-E94F-9467-FFF0CCE0C1DA}" srcId="{E21678EE-63B1-FC42-AE8F-A9C8F2C12DB4}" destId="{F4FE6898-EA7E-C945-8EA6-A82DDD140611}" srcOrd="0" destOrd="0" parTransId="{B5D5ACB9-84BB-4449-8EA2-3C5E83F52B97}" sibTransId="{1487317D-7CF4-A644-BF62-783D6402293C}"/>
    <dgm:cxn modelId="{DF0EC396-F0C1-C249-99AD-71C3FBC1B4DC}" srcId="{55EA739A-C980-C848-A260-BF8F8EC08B16}" destId="{DC50BA72-159E-D14C-88F2-C11901D7819F}" srcOrd="2" destOrd="0" parTransId="{C35E4393-22EE-1740-8D7A-E7437D939C1F}" sibTransId="{06C7218A-D5D7-5847-AD46-0913720B2F72}"/>
    <dgm:cxn modelId="{6CBCCF98-E084-A94C-8EF4-D441B1F8A078}" type="presOf" srcId="{A48B8B9A-6AAE-594B-B31C-15FD76826A59}" destId="{961F13D7-1594-9442-84C6-DA4F2F8AC73D}" srcOrd="0" destOrd="0" presId="urn:microsoft.com/office/officeart/2005/8/layout/cycle4"/>
    <dgm:cxn modelId="{5367D19A-B0BC-E144-B91B-D3B3DFB10727}" type="presOf" srcId="{EBEFBA79-D668-C842-BCC7-8E6025E5E702}" destId="{FEF68A7F-47A6-A048-B1D7-C4DBE08CD869}" srcOrd="0" destOrd="5" presId="urn:microsoft.com/office/officeart/2005/8/layout/cycle4"/>
    <dgm:cxn modelId="{C6D7829F-8349-1E41-A7B0-333B08B7242F}" type="presOf" srcId="{66E76432-2F43-1E46-89A5-D3E70D5DA1B2}" destId="{E10AF02B-0175-CC4E-B16B-7910761EB498}" srcOrd="1" destOrd="2" presId="urn:microsoft.com/office/officeart/2005/8/layout/cycle4"/>
    <dgm:cxn modelId="{CCE55EA3-F368-5046-A878-DB0C05AB6468}" srcId="{FEE2951B-291D-8545-9239-68F169D287F9}" destId="{6AA08137-D860-7540-A13D-1FAEC16A0A37}" srcOrd="3" destOrd="0" parTransId="{2D618883-4EC9-F540-95C4-19869B03198E}" sibTransId="{8499EC13-ECC2-0744-833D-B8370645AC42}"/>
    <dgm:cxn modelId="{A25915A6-E088-4241-AF3E-5DD6B2BD2F75}" srcId="{E21678EE-63B1-FC42-AE8F-A9C8F2C12DB4}" destId="{06B8A703-F742-8043-B10C-020E80B22D60}" srcOrd="1" destOrd="0" parTransId="{C6AB71AF-DF3D-AD46-9C97-3E7E70345DB5}" sibTransId="{A7240D00-3B5F-3748-8B10-FBBF3E40A942}"/>
    <dgm:cxn modelId="{F031C5A6-FCC8-B542-BE3A-6BF399EBB6ED}" srcId="{6AA08137-D860-7540-A13D-1FAEC16A0A37}" destId="{7A141B86-D6CF-304D-870E-47D40C5FE465}" srcOrd="1" destOrd="0" parTransId="{F9FD8B5E-ADAD-C14B-A39E-92213A9505E3}" sibTransId="{D72F10D2-8832-7C47-A6B6-5A1161F22635}"/>
    <dgm:cxn modelId="{0CC3CDAE-D9A6-1640-83A9-8294942B1EFE}" type="presOf" srcId="{8DA240E5-9295-E848-A55C-B416FF356ECA}" destId="{FEF68A7F-47A6-A048-B1D7-C4DBE08CD869}" srcOrd="0" destOrd="4" presId="urn:microsoft.com/office/officeart/2005/8/layout/cycle4"/>
    <dgm:cxn modelId="{D18F0DB1-DA7C-204B-9533-7A7F0357B151}" srcId="{E21678EE-63B1-FC42-AE8F-A9C8F2C12DB4}" destId="{70FF4E17-194D-6E46-A69A-7C9A2DD5D8E7}" srcOrd="7" destOrd="0" parTransId="{4B2FAD64-6FC7-DB49-AAB2-B5413707A2D0}" sibTransId="{AF9F493B-78D4-204D-9FA0-5E68DDCD4525}"/>
    <dgm:cxn modelId="{83E2B6B1-AA5B-0C4D-ADC1-C399689FAAC2}" type="presOf" srcId="{74788729-B8E6-6A4D-A164-4928CB60110D}" destId="{F9AD8B0A-66F6-2C4D-8439-E2AEFBE125E8}" srcOrd="1" destOrd="1" presId="urn:microsoft.com/office/officeart/2005/8/layout/cycle4"/>
    <dgm:cxn modelId="{8B0E56B4-F26C-9B49-B485-1049F3761124}" type="presOf" srcId="{113A90F7-D02C-B84D-9730-88647C96D037}" destId="{5C93B980-1E3A-5345-B508-B168B0FCA287}" srcOrd="1" destOrd="8" presId="urn:microsoft.com/office/officeart/2005/8/layout/cycle4"/>
    <dgm:cxn modelId="{0FFDB6B6-4727-6246-BFB4-5382D351F816}" type="presOf" srcId="{62F48F7D-0B18-7A4E-9AA9-37793326C40C}" destId="{FEF68A7F-47A6-A048-B1D7-C4DBE08CD869}" srcOrd="0" destOrd="7" presId="urn:microsoft.com/office/officeart/2005/8/layout/cycle4"/>
    <dgm:cxn modelId="{C749F6B6-BEE4-594B-86B1-BB43E52B6B5D}" type="presOf" srcId="{C7717DD7-891A-4F41-96E4-C9238765F9F8}" destId="{E10AF02B-0175-CC4E-B16B-7910761EB498}" srcOrd="1" destOrd="4" presId="urn:microsoft.com/office/officeart/2005/8/layout/cycle4"/>
    <dgm:cxn modelId="{09731DBA-B7E0-0240-AC03-9A47A0292106}" srcId="{E21678EE-63B1-FC42-AE8F-A9C8F2C12DB4}" destId="{C7717DD7-891A-4F41-96E4-C9238765F9F8}" srcOrd="4" destOrd="0" parTransId="{F118CC51-E3B0-9A4C-BE85-E4FB041822C8}" sibTransId="{7AAEECC8-0532-BE4F-AE4F-1A12F81A368A}"/>
    <dgm:cxn modelId="{B932C6BA-4E2A-764C-81A2-8614236F5F87}" type="presOf" srcId="{113A90F7-D02C-B84D-9730-88647C96D037}" destId="{FEF68A7F-47A6-A048-B1D7-C4DBE08CD869}" srcOrd="0" destOrd="8" presId="urn:microsoft.com/office/officeart/2005/8/layout/cycle4"/>
    <dgm:cxn modelId="{406DE0BC-C978-2440-A5E2-3DC3F2C4D5DC}" srcId="{6AA08137-D860-7540-A13D-1FAEC16A0A37}" destId="{F3C38C34-3162-B340-BBC9-8AE6ADD4F64A}" srcOrd="4" destOrd="0" parTransId="{44AB6D3E-40F8-0A43-83DA-ACB5630745BF}" sibTransId="{5D432A9B-1475-9547-B8C0-44BBBD88268D}"/>
    <dgm:cxn modelId="{FF243EBD-EE51-5A4F-A96B-A76E20F25E2F}" type="presOf" srcId="{B96648B4-4072-7142-9B9C-5E9D7AEEF72F}" destId="{FEF68A7F-47A6-A048-B1D7-C4DBE08CD869}" srcOrd="0" destOrd="6" presId="urn:microsoft.com/office/officeart/2005/8/layout/cycle4"/>
    <dgm:cxn modelId="{81FFC7C1-1A4C-754A-951F-E054A8F41391}" type="presOf" srcId="{7A141B86-D6CF-304D-870E-47D40C5FE465}" destId="{CEDF969D-D98C-BB40-A9BC-9E48A09E8D22}" srcOrd="1" destOrd="1" presId="urn:microsoft.com/office/officeart/2005/8/layout/cycle4"/>
    <dgm:cxn modelId="{95FC30C5-7DB4-044B-B054-7D65127C06CB}" type="presOf" srcId="{06B8A703-F742-8043-B10C-020E80B22D60}" destId="{E10AF02B-0175-CC4E-B16B-7910761EB498}" srcOrd="1" destOrd="1" presId="urn:microsoft.com/office/officeart/2005/8/layout/cycle4"/>
    <dgm:cxn modelId="{A95A3EC5-7AB6-194B-AEBA-B5AE9D58277B}" type="presOf" srcId="{F3C38C34-3162-B340-BBC9-8AE6ADD4F64A}" destId="{961F13D7-1594-9442-84C6-DA4F2F8AC73D}" srcOrd="0" destOrd="4" presId="urn:microsoft.com/office/officeart/2005/8/layout/cycle4"/>
    <dgm:cxn modelId="{71A922CA-CCB3-F94C-920E-70B97D671BBC}" srcId="{FEE2951B-291D-8545-9239-68F169D287F9}" destId="{59C30A11-D4EF-E54A-842B-D5C1D01276F9}" srcOrd="0" destOrd="0" parTransId="{1EF48796-2225-DE4F-9609-4D475852A291}" sibTransId="{65644CC9-B675-D94E-B343-59E37580D969}"/>
    <dgm:cxn modelId="{393EB7CD-7089-E44F-939C-1DF1A35FA058}" type="presOf" srcId="{E2002B5A-F3A5-8D42-8447-1572B589A548}" destId="{F9AD8B0A-66F6-2C4D-8439-E2AEFBE125E8}" srcOrd="1" destOrd="6" presId="urn:microsoft.com/office/officeart/2005/8/layout/cycle4"/>
    <dgm:cxn modelId="{590812D2-0D5F-FD4C-9AE7-FCB2B3BCD629}" srcId="{FEE2951B-291D-8545-9239-68F169D287F9}" destId="{55EA739A-C980-C848-A260-BF8F8EC08B16}" srcOrd="2" destOrd="0" parTransId="{DEE05521-DFFB-8C4F-BD71-C84DDCFFC98B}" sibTransId="{E5537662-188B-3945-B671-BD7D11AAEF9C}"/>
    <dgm:cxn modelId="{3A44A2D2-A814-BA4C-92B3-AE97FA01DAD0}" type="presOf" srcId="{06B8A703-F742-8043-B10C-020E80B22D60}" destId="{CD890656-0677-0247-A6F2-25BF162FF61A}" srcOrd="0" destOrd="1" presId="urn:microsoft.com/office/officeart/2005/8/layout/cycle4"/>
    <dgm:cxn modelId="{B8029BD3-8FA2-C74C-94F1-4B3506AAAF3E}" type="presOf" srcId="{1BFB32C0-CE22-964D-A45D-1FC1AE900758}" destId="{9E56F6F0-936F-F34F-99FD-CA6D2DBABDE6}" srcOrd="0" destOrd="3" presId="urn:microsoft.com/office/officeart/2005/8/layout/cycle4"/>
    <dgm:cxn modelId="{0B3F6DD4-B13E-E54B-BF9D-2A94D36A2587}" type="presOf" srcId="{E21678EE-63B1-FC42-AE8F-A9C8F2C12DB4}" destId="{F51E8124-5AF1-A448-915D-94F4BE138E49}" srcOrd="0" destOrd="0" presId="urn:microsoft.com/office/officeart/2005/8/layout/cycle4"/>
    <dgm:cxn modelId="{DB8CF0D4-85EB-EC4B-AE3F-8270111E3F2A}" type="presOf" srcId="{71D6F790-9651-214A-A538-1A7D8DAB7745}" destId="{CD890656-0677-0247-A6F2-25BF162FF61A}" srcOrd="0" destOrd="3" presId="urn:microsoft.com/office/officeart/2005/8/layout/cycle4"/>
    <dgm:cxn modelId="{2CE9C4D6-8F0E-5A4E-8CB8-7C8AD8F38091}" type="presOf" srcId="{49012DC9-6726-F147-91DA-4F851DC5C306}" destId="{5C93B980-1E3A-5345-B508-B168B0FCA287}" srcOrd="1" destOrd="1" presId="urn:microsoft.com/office/officeart/2005/8/layout/cycle4"/>
    <dgm:cxn modelId="{83F55AD8-5E4F-C540-A229-5552942C7D03}" type="presOf" srcId="{4EDC7C50-5319-5042-8CF9-85AF61C96912}" destId="{F9AD8B0A-66F6-2C4D-8439-E2AEFBE125E8}" srcOrd="1" destOrd="5" presId="urn:microsoft.com/office/officeart/2005/8/layout/cycle4"/>
    <dgm:cxn modelId="{C63D66DC-5C8E-CA45-8DA5-7F4C63AD15D7}" type="presOf" srcId="{C4F4CA6F-2B8C-8B41-A63C-A699B31D5022}" destId="{F9AD8B0A-66F6-2C4D-8439-E2AEFBE125E8}" srcOrd="1" destOrd="4" presId="urn:microsoft.com/office/officeart/2005/8/layout/cycle4"/>
    <dgm:cxn modelId="{F23398DC-E91B-2640-93B5-92F3D0C877BD}" type="presOf" srcId="{FEE2951B-291D-8545-9239-68F169D287F9}" destId="{6AB97B6D-7BAC-F145-A206-2B0388258688}" srcOrd="0" destOrd="0" presId="urn:microsoft.com/office/officeart/2005/8/layout/cycle4"/>
    <dgm:cxn modelId="{7BDB62DD-7CFC-6644-A8CE-E3A7BA866D53}" type="presOf" srcId="{55EA739A-C980-C848-A260-BF8F8EC08B16}" destId="{F97731C0-A452-E840-B3A5-5CE381AF2597}" srcOrd="0" destOrd="0" presId="urn:microsoft.com/office/officeart/2005/8/layout/cycle4"/>
    <dgm:cxn modelId="{AF0856DD-0C3A-1942-A66B-1B098352433D}" srcId="{E21678EE-63B1-FC42-AE8F-A9C8F2C12DB4}" destId="{66E76432-2F43-1E46-89A5-D3E70D5DA1B2}" srcOrd="2" destOrd="0" parTransId="{3E99FBE1-7954-AA46-9BCC-9B7A92D142CC}" sibTransId="{8BBA3F2F-0C42-AF4A-8C24-291C1154FE13}"/>
    <dgm:cxn modelId="{0B2389E2-1CF6-F044-8BA3-ABEAAABC816A}" srcId="{55EA739A-C980-C848-A260-BF8F8EC08B16}" destId="{B96648B4-4072-7142-9B9C-5E9D7AEEF72F}" srcOrd="6" destOrd="0" parTransId="{8D981974-653E-CE4B-9175-7DC6F91A3A6D}" sibTransId="{E0D76ABD-9628-A043-BB92-B4EE01D953F8}"/>
    <dgm:cxn modelId="{972953E3-1F57-F94A-9C12-8DE701C9120D}" type="presOf" srcId="{4EDC7C50-5319-5042-8CF9-85AF61C96912}" destId="{9E56F6F0-936F-F34F-99FD-CA6D2DBABDE6}" srcOrd="0" destOrd="5" presId="urn:microsoft.com/office/officeart/2005/8/layout/cycle4"/>
    <dgm:cxn modelId="{9933A7E3-D256-E24E-A3AA-A7AC27E7B664}" type="presOf" srcId="{74788729-B8E6-6A4D-A164-4928CB60110D}" destId="{9E56F6F0-936F-F34F-99FD-CA6D2DBABDE6}" srcOrd="0" destOrd="1" presId="urn:microsoft.com/office/officeart/2005/8/layout/cycle4"/>
    <dgm:cxn modelId="{ED2F64E7-2584-3D44-82B0-811D7A7CED4D}" srcId="{FEE2951B-291D-8545-9239-68F169D287F9}" destId="{9858DD76-29E7-3E43-A8F4-6F1503273823}" srcOrd="4" destOrd="0" parTransId="{5C1F9C44-6FDD-6941-993B-0BEE175ACB75}" sibTransId="{A1A902EB-9DED-8E41-B5E6-1054662378F3}"/>
    <dgm:cxn modelId="{96EDDAE8-A042-DD42-B038-7D3B4C95EBD4}" type="presOf" srcId="{EEE56CA8-AE47-3047-AA6F-3B7477DCDCD9}" destId="{CD890656-0677-0247-A6F2-25BF162FF61A}" srcOrd="0" destOrd="5" presId="urn:microsoft.com/office/officeart/2005/8/layout/cycle4"/>
    <dgm:cxn modelId="{382F10E9-AD9D-8D4C-9274-BBD1BD6671AD}" type="presOf" srcId="{0AC43252-9E92-274D-87F4-FE1EA5F9D4A7}" destId="{F9AD8B0A-66F6-2C4D-8439-E2AEFBE125E8}" srcOrd="1" destOrd="0" presId="urn:microsoft.com/office/officeart/2005/8/layout/cycle4"/>
    <dgm:cxn modelId="{851893EE-25CD-034A-B789-F22F1D2C0ECC}" type="presOf" srcId="{6AA08137-D860-7540-A13D-1FAEC16A0A37}" destId="{2623631C-73B7-3C4C-A7EB-F0AFF727E5D6}" srcOrd="0" destOrd="0" presId="urn:microsoft.com/office/officeart/2005/8/layout/cycle4"/>
    <dgm:cxn modelId="{516677EF-2ED5-964A-8438-651CF4F73514}" type="presOf" srcId="{908D00FE-3832-D342-A58A-4067AC7BCBD6}" destId="{CD890656-0677-0247-A6F2-25BF162FF61A}" srcOrd="0" destOrd="6" presId="urn:microsoft.com/office/officeart/2005/8/layout/cycle4"/>
    <dgm:cxn modelId="{1B51C5F1-1259-F145-8A59-5F5B0E2DA1B3}" srcId="{E21678EE-63B1-FC42-AE8F-A9C8F2C12DB4}" destId="{71D6F790-9651-214A-A538-1A7D8DAB7745}" srcOrd="3" destOrd="0" parTransId="{D97173AA-D56B-8D4F-9A0C-7CA43ADEF563}" sibTransId="{5FBCBBE8-DEF1-7747-9DE7-8BFAB13669B2}"/>
    <dgm:cxn modelId="{55D14CF4-BCBD-FC4A-A269-E8F7C1096829}" srcId="{6AA08137-D860-7540-A13D-1FAEC16A0A37}" destId="{A48B8B9A-6AAE-594B-B31C-15FD76826A59}" srcOrd="0" destOrd="0" parTransId="{7716B8BF-3899-E347-930B-A0A710FFE92C}" sibTransId="{C6A7B7CC-889D-7A45-AE61-23B804B38387}"/>
    <dgm:cxn modelId="{BF8D49FA-E601-E94A-ABEC-54DD88E20797}" type="presOf" srcId="{2ECAF6D5-9BC6-2644-9BEE-B291AF63B201}" destId="{F9AD8B0A-66F6-2C4D-8439-E2AEFBE125E8}" srcOrd="1" destOrd="2" presId="urn:microsoft.com/office/officeart/2005/8/layout/cycle4"/>
    <dgm:cxn modelId="{7D5B41FC-60BF-6B4E-A6E9-6B7AE2D9B4EB}" srcId="{59C30A11-D4EF-E54A-842B-D5C1D01276F9}" destId="{74788729-B8E6-6A4D-A164-4928CB60110D}" srcOrd="1" destOrd="0" parTransId="{C9CFC784-80DE-494F-90B2-7783E66AB01D}" sibTransId="{3E69A284-B5C3-CC4B-9AAD-F4C059C42387}"/>
    <dgm:cxn modelId="{249A8372-0A07-E24C-B87C-D8E684CF1782}" type="presParOf" srcId="{6AB97B6D-7BAC-F145-A206-2B0388258688}" destId="{552C60D1-5AA7-584C-86C3-C94C7D216994}" srcOrd="0" destOrd="0" presId="urn:microsoft.com/office/officeart/2005/8/layout/cycle4"/>
    <dgm:cxn modelId="{30E79183-2035-434E-9ADC-B1A55942468B}" type="presParOf" srcId="{552C60D1-5AA7-584C-86C3-C94C7D216994}" destId="{BB8C0C43-0FE7-9145-93AE-5DA2BAED19E6}" srcOrd="0" destOrd="0" presId="urn:microsoft.com/office/officeart/2005/8/layout/cycle4"/>
    <dgm:cxn modelId="{649B98F5-2047-5442-AB23-315B8A5554E8}" type="presParOf" srcId="{BB8C0C43-0FE7-9145-93AE-5DA2BAED19E6}" destId="{9E56F6F0-936F-F34F-99FD-CA6D2DBABDE6}" srcOrd="0" destOrd="0" presId="urn:microsoft.com/office/officeart/2005/8/layout/cycle4"/>
    <dgm:cxn modelId="{F9CD7225-6212-8D49-B6A7-D7CC9BE998ED}" type="presParOf" srcId="{BB8C0C43-0FE7-9145-93AE-5DA2BAED19E6}" destId="{F9AD8B0A-66F6-2C4D-8439-E2AEFBE125E8}" srcOrd="1" destOrd="0" presId="urn:microsoft.com/office/officeart/2005/8/layout/cycle4"/>
    <dgm:cxn modelId="{F2240295-966B-2441-9743-A9E04A0D6EC9}" type="presParOf" srcId="{552C60D1-5AA7-584C-86C3-C94C7D216994}" destId="{A085BEDF-4291-B144-B33B-F0CB9493E25A}" srcOrd="1" destOrd="0" presId="urn:microsoft.com/office/officeart/2005/8/layout/cycle4"/>
    <dgm:cxn modelId="{BC19CC8E-6990-BE4E-A78B-8E19EDAB0FAE}" type="presParOf" srcId="{A085BEDF-4291-B144-B33B-F0CB9493E25A}" destId="{CD890656-0677-0247-A6F2-25BF162FF61A}" srcOrd="0" destOrd="0" presId="urn:microsoft.com/office/officeart/2005/8/layout/cycle4"/>
    <dgm:cxn modelId="{F6304F85-DD30-0E41-88BE-5C3648F42C01}" type="presParOf" srcId="{A085BEDF-4291-B144-B33B-F0CB9493E25A}" destId="{E10AF02B-0175-CC4E-B16B-7910761EB498}" srcOrd="1" destOrd="0" presId="urn:microsoft.com/office/officeart/2005/8/layout/cycle4"/>
    <dgm:cxn modelId="{9F5E473B-6181-1B4C-B39F-685948EAF662}" type="presParOf" srcId="{552C60D1-5AA7-584C-86C3-C94C7D216994}" destId="{E1077E66-ABFF-FF41-9A40-5C1BF2A821EF}" srcOrd="2" destOrd="0" presId="urn:microsoft.com/office/officeart/2005/8/layout/cycle4"/>
    <dgm:cxn modelId="{DB47986E-52BC-194A-917D-77E56BDC8A82}" type="presParOf" srcId="{E1077E66-ABFF-FF41-9A40-5C1BF2A821EF}" destId="{FEF68A7F-47A6-A048-B1D7-C4DBE08CD869}" srcOrd="0" destOrd="0" presId="urn:microsoft.com/office/officeart/2005/8/layout/cycle4"/>
    <dgm:cxn modelId="{34D7B4FF-DEE1-9442-9D8D-FD687AE7A925}" type="presParOf" srcId="{E1077E66-ABFF-FF41-9A40-5C1BF2A821EF}" destId="{5C93B980-1E3A-5345-B508-B168B0FCA287}" srcOrd="1" destOrd="0" presId="urn:microsoft.com/office/officeart/2005/8/layout/cycle4"/>
    <dgm:cxn modelId="{D9E9BE75-8314-6445-ADA8-1F99D929153A}" type="presParOf" srcId="{552C60D1-5AA7-584C-86C3-C94C7D216994}" destId="{1F062341-B02E-BB4D-A78A-677580AABF83}" srcOrd="3" destOrd="0" presId="urn:microsoft.com/office/officeart/2005/8/layout/cycle4"/>
    <dgm:cxn modelId="{A5295C62-5627-4245-9053-6E6A9DE97178}" type="presParOf" srcId="{1F062341-B02E-BB4D-A78A-677580AABF83}" destId="{961F13D7-1594-9442-84C6-DA4F2F8AC73D}" srcOrd="0" destOrd="0" presId="urn:microsoft.com/office/officeart/2005/8/layout/cycle4"/>
    <dgm:cxn modelId="{D039877E-8959-C943-983A-4F56A27D3BB2}" type="presParOf" srcId="{1F062341-B02E-BB4D-A78A-677580AABF83}" destId="{CEDF969D-D98C-BB40-A9BC-9E48A09E8D22}" srcOrd="1" destOrd="0" presId="urn:microsoft.com/office/officeart/2005/8/layout/cycle4"/>
    <dgm:cxn modelId="{A3AC98A0-2673-C646-B957-AA8F59B09EDC}" type="presParOf" srcId="{552C60D1-5AA7-584C-86C3-C94C7D216994}" destId="{3DD6B591-619D-954D-AA44-3C719D525C67}" srcOrd="4" destOrd="0" presId="urn:microsoft.com/office/officeart/2005/8/layout/cycle4"/>
    <dgm:cxn modelId="{2BF5D8B6-DE3E-C04F-8DBE-C13F4F6FF6FA}" type="presParOf" srcId="{6AB97B6D-7BAC-F145-A206-2B0388258688}" destId="{FD159829-F17B-EC42-B366-B122B5C6D495}" srcOrd="1" destOrd="0" presId="urn:microsoft.com/office/officeart/2005/8/layout/cycle4"/>
    <dgm:cxn modelId="{3D3AA46C-E6EF-0843-9A1D-29D9D78834A0}" type="presParOf" srcId="{FD159829-F17B-EC42-B366-B122B5C6D495}" destId="{55C7E75C-6873-AD42-83AA-52CA003473A3}" srcOrd="0" destOrd="0" presId="urn:microsoft.com/office/officeart/2005/8/layout/cycle4"/>
    <dgm:cxn modelId="{98C85E78-96C4-1646-ACAB-86D4DCFF3FE5}" type="presParOf" srcId="{FD159829-F17B-EC42-B366-B122B5C6D495}" destId="{F51E8124-5AF1-A448-915D-94F4BE138E49}" srcOrd="1" destOrd="0" presId="urn:microsoft.com/office/officeart/2005/8/layout/cycle4"/>
    <dgm:cxn modelId="{DEB121C6-5ED9-1342-805A-36A7DF2DA240}" type="presParOf" srcId="{FD159829-F17B-EC42-B366-B122B5C6D495}" destId="{F97731C0-A452-E840-B3A5-5CE381AF2597}" srcOrd="2" destOrd="0" presId="urn:microsoft.com/office/officeart/2005/8/layout/cycle4"/>
    <dgm:cxn modelId="{2443ABB3-00F1-8646-A3CB-EBC35B048566}" type="presParOf" srcId="{FD159829-F17B-EC42-B366-B122B5C6D495}" destId="{2623631C-73B7-3C4C-A7EB-F0AFF727E5D6}" srcOrd="3" destOrd="0" presId="urn:microsoft.com/office/officeart/2005/8/layout/cycle4"/>
    <dgm:cxn modelId="{C44A7033-C9F1-4240-8465-A990C4663971}" type="presParOf" srcId="{FD159829-F17B-EC42-B366-B122B5C6D495}" destId="{027D51EA-12C9-794C-86DA-A50FD79AA7A5}" srcOrd="4" destOrd="0" presId="urn:microsoft.com/office/officeart/2005/8/layout/cycle4"/>
    <dgm:cxn modelId="{0F986DAE-9C79-E543-A151-56E6074431F6}" type="presParOf" srcId="{6AB97B6D-7BAC-F145-A206-2B0388258688}" destId="{E4ACBEB1-4DF9-B442-85B6-E42F341DB085}" srcOrd="2" destOrd="0" presId="urn:microsoft.com/office/officeart/2005/8/layout/cycle4"/>
    <dgm:cxn modelId="{869992E6-82D7-9E4A-B72C-041F43200FD0}" type="presParOf" srcId="{6AB97B6D-7BAC-F145-A206-2B0388258688}" destId="{1A3C6D64-FE14-504E-9273-4847A60FC10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5299B9-5DD5-F647-98D9-5D0095B7BFD6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43969EA-379B-8C43-A48E-0C3A5936D2E4}">
      <dgm:prSet phldrT="[Texto]" custT="1"/>
      <dgm:spPr>
        <a:noFill/>
        <a:ln w="76200"/>
      </dgm:spPr>
      <dgm:t>
        <a:bodyPr/>
        <a:lstStyle/>
        <a:p>
          <a:r>
            <a:rPr lang="es-ES" sz="2800" dirty="0">
              <a:solidFill>
                <a:schemeClr val="tx1"/>
              </a:solidFill>
            </a:rPr>
            <a:t>SOLICITUDES DE GUARDIA  (</a:t>
          </a:r>
          <a:r>
            <a:rPr lang="es-ES" sz="1400" dirty="0">
              <a:solidFill>
                <a:schemeClr val="tx1"/>
              </a:solidFill>
            </a:rPr>
            <a:t>SOLO A LOS/LAS  MEDICOS/AS  FORENSES)</a:t>
          </a:r>
        </a:p>
      </dgm:t>
    </dgm:pt>
    <dgm:pt modelId="{E1F432F0-2CED-9241-96AB-E8DE4A6A8711}" type="parTrans" cxnId="{A0AD328E-1D7D-5D40-9FC5-B93987834606}">
      <dgm:prSet/>
      <dgm:spPr/>
      <dgm:t>
        <a:bodyPr/>
        <a:lstStyle/>
        <a:p>
          <a:endParaRPr lang="es-ES"/>
        </a:p>
      </dgm:t>
    </dgm:pt>
    <dgm:pt modelId="{4C58D75B-E597-874F-A86D-10B17223D55B}" type="sibTrans" cxnId="{A0AD328E-1D7D-5D40-9FC5-B93987834606}">
      <dgm:prSet/>
      <dgm:spPr/>
      <dgm:t>
        <a:bodyPr/>
        <a:lstStyle/>
        <a:p>
          <a:endParaRPr lang="es-ES"/>
        </a:p>
      </dgm:t>
    </dgm:pt>
    <dgm:pt modelId="{EE9E918F-319C-E44A-850A-9B660AA757F1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MEDICOS/AS FORENSES. PRIORIDAD VIOLENCIA DE GENERO  </a:t>
          </a:r>
        </a:p>
        <a:p>
          <a:r>
            <a:rPr lang="es-E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Coordinador de guardia -  608867103 – DIRECCION DEL IMLCF 919927178</a:t>
          </a:r>
        </a:p>
      </dgm:t>
    </dgm:pt>
    <dgm:pt modelId="{925E28FC-9F59-7146-8436-80C09C797C7F}" type="parTrans" cxnId="{036BFB93-F6B3-374E-B8C1-DC937E283625}">
      <dgm:prSet/>
      <dgm:spPr/>
      <dgm:t>
        <a:bodyPr/>
        <a:lstStyle/>
        <a:p>
          <a:endParaRPr lang="es-ES"/>
        </a:p>
      </dgm:t>
    </dgm:pt>
    <dgm:pt modelId="{12CD3CEB-B38D-9348-ABEA-5360819174E2}" type="sibTrans" cxnId="{036BFB93-F6B3-374E-B8C1-DC937E283625}">
      <dgm:prSet/>
      <dgm:spPr/>
      <dgm:t>
        <a:bodyPr/>
        <a:lstStyle/>
        <a:p>
          <a:endParaRPr lang="es-ES"/>
        </a:p>
      </dgm:t>
    </dgm:pt>
    <dgm:pt modelId="{BFD6A33F-94AE-BB4D-A034-5605D6C2B9EC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LESIONES: VICTIMA/AGRESOR/OTROS.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Reconocimiento/ a la vista/ Programado </a:t>
          </a:r>
        </a:p>
      </dgm:t>
    </dgm:pt>
    <dgm:pt modelId="{ECBE73A2-4986-1945-A2F4-AAF21034979C}" type="parTrans" cxnId="{F095081C-4311-EF44-B5E6-107E55ABB292}">
      <dgm:prSet/>
      <dgm:spPr/>
      <dgm:t>
        <a:bodyPr/>
        <a:lstStyle/>
        <a:p>
          <a:endParaRPr lang="es-ES"/>
        </a:p>
      </dgm:t>
    </dgm:pt>
    <dgm:pt modelId="{237694E0-B750-EA46-8EED-F3906D111BF8}" type="sibTrans" cxnId="{F095081C-4311-EF44-B5E6-107E55ABB292}">
      <dgm:prSet/>
      <dgm:spPr/>
      <dgm:t>
        <a:bodyPr/>
        <a:lstStyle/>
        <a:p>
          <a:endParaRPr lang="es-ES"/>
        </a:p>
      </dgm:t>
    </dgm:pt>
    <dgm:pt modelId="{46E78DF2-7B86-5645-AF6C-86B467B194E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DEL RIESGO. Solicitud por separado de victima y de investigado con atestado en actuación de la víctima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SOLICITAR CONJUNTAMENTE IMPUTABILIDAD  </a:t>
          </a:r>
        </a:p>
      </dgm:t>
    </dgm:pt>
    <dgm:pt modelId="{C97B8D96-9457-BE42-8327-D95BFDF936A0}" type="parTrans" cxnId="{4E370360-83D7-844C-B1FF-1B0349292C52}">
      <dgm:prSet/>
      <dgm:spPr/>
      <dgm:t>
        <a:bodyPr/>
        <a:lstStyle/>
        <a:p>
          <a:endParaRPr lang="es-ES"/>
        </a:p>
      </dgm:t>
    </dgm:pt>
    <dgm:pt modelId="{B3E246EF-8931-3046-A5B0-DD4C2D662B4F}" type="sibTrans" cxnId="{4E370360-83D7-844C-B1FF-1B0349292C52}">
      <dgm:prSet/>
      <dgm:spPr/>
      <dgm:t>
        <a:bodyPr/>
        <a:lstStyle/>
        <a:p>
          <a:endParaRPr lang="es-ES"/>
        </a:p>
      </dgm:t>
    </dgm:pt>
    <dgm:pt modelId="{B3A2EEBD-ABF3-8548-BD9E-D95CE7E621F5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IMPUTABILIDAD – TOXICOMANIAS – ALCOHOLISMO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Toma de muestras: Sangre/orina/pelos  </a:t>
          </a:r>
        </a:p>
      </dgm:t>
    </dgm:pt>
    <dgm:pt modelId="{C5AF48B9-B4BB-4145-8EB7-F86A2585F002}" type="parTrans" cxnId="{275EA0AB-4A02-904E-9DFD-08ACC48C78AA}">
      <dgm:prSet/>
      <dgm:spPr/>
      <dgm:t>
        <a:bodyPr/>
        <a:lstStyle/>
        <a:p>
          <a:endParaRPr lang="es-ES"/>
        </a:p>
      </dgm:t>
    </dgm:pt>
    <dgm:pt modelId="{41D0B4AA-B796-184E-97EA-7F54A51C1359}" type="sibTrans" cxnId="{275EA0AB-4A02-904E-9DFD-08ACC48C78AA}">
      <dgm:prSet/>
      <dgm:spPr/>
      <dgm:t>
        <a:bodyPr/>
        <a:lstStyle/>
        <a:p>
          <a:endParaRPr lang="es-ES"/>
        </a:p>
      </dgm:t>
    </dgm:pt>
    <dgm:pt modelId="{638A0F9B-1A8D-F540-819B-BE8F6EF63726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CAPACIDAD PARA DECLARAR VICTIMA/AGRESOR 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Derivación servicios sanitarios valoración psiquiátrica. 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INGRESO INVOLUNTARIO – JDO. CORRESPONDIENTE  </a:t>
          </a:r>
        </a:p>
      </dgm:t>
    </dgm:pt>
    <dgm:pt modelId="{420F21B6-5A66-F140-AB69-30773EB9CA1D}" type="parTrans" cxnId="{BA537AF3-5784-644E-9C99-A41D4B5E0A93}">
      <dgm:prSet/>
      <dgm:spPr/>
      <dgm:t>
        <a:bodyPr/>
        <a:lstStyle/>
        <a:p>
          <a:endParaRPr lang="es-ES"/>
        </a:p>
      </dgm:t>
    </dgm:pt>
    <dgm:pt modelId="{533F4EA2-C30F-BE42-B2BB-E9F2D62B812E}" type="sibTrans" cxnId="{BA537AF3-5784-644E-9C99-A41D4B5E0A93}">
      <dgm:prSet/>
      <dgm:spPr/>
      <dgm:t>
        <a:bodyPr/>
        <a:lstStyle/>
        <a:p>
          <a:endParaRPr lang="es-ES"/>
        </a:p>
      </dgm:t>
    </dgm:pt>
    <dgm:pt modelId="{FE7969DB-F98C-984F-9887-447C03192EE5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CONSIDERACION DE MUJER </a:t>
          </a:r>
        </a:p>
      </dgm:t>
    </dgm:pt>
    <dgm:pt modelId="{5A2F0175-E4C0-8248-83D7-6B6A278F454C}" type="parTrans" cxnId="{C863FF57-EB1A-0943-9993-8DF4CBBAFBCE}">
      <dgm:prSet/>
      <dgm:spPr/>
      <dgm:t>
        <a:bodyPr/>
        <a:lstStyle/>
        <a:p>
          <a:endParaRPr lang="es-ES"/>
        </a:p>
      </dgm:t>
    </dgm:pt>
    <dgm:pt modelId="{921F2666-A136-A344-9A0A-CC79C2D84803}" type="sibTrans" cxnId="{C863FF57-EB1A-0943-9993-8DF4CBBAFBCE}">
      <dgm:prSet/>
      <dgm:spPr/>
      <dgm:t>
        <a:bodyPr/>
        <a:lstStyle/>
        <a:p>
          <a:endParaRPr lang="es-ES"/>
        </a:p>
      </dgm:t>
    </dgm:pt>
    <dgm:pt modelId="{047E38D3-23BA-F243-B300-C0E798CC22E4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COMPATIBILIDAD DE LAS LESIONES </a:t>
          </a:r>
        </a:p>
      </dgm:t>
    </dgm:pt>
    <dgm:pt modelId="{EF836212-7951-B848-9609-6178D012EBBC}" type="parTrans" cxnId="{C3A40590-0A9F-1749-ADF1-C48EEDF76BCD}">
      <dgm:prSet/>
      <dgm:spPr/>
      <dgm:t>
        <a:bodyPr/>
        <a:lstStyle/>
        <a:p>
          <a:endParaRPr lang="es-ES"/>
        </a:p>
      </dgm:t>
    </dgm:pt>
    <dgm:pt modelId="{E0BD1824-47EC-A34C-B758-69981D5C80AB}" type="sibTrans" cxnId="{C3A40590-0A9F-1749-ADF1-C48EEDF76BCD}">
      <dgm:prSet/>
      <dgm:spPr/>
      <dgm:t>
        <a:bodyPr/>
        <a:lstStyle/>
        <a:p>
          <a:endParaRPr lang="es-ES"/>
        </a:p>
      </dgm:t>
    </dgm:pt>
    <dgm:pt modelId="{9CE62C9F-4F71-164A-9347-5C90A3883A99}" type="pres">
      <dgm:prSet presAssocID="{995299B9-5DD5-F647-98D9-5D0095B7BF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2332D6-A76D-D54B-93DF-A2E908486F88}" type="pres">
      <dgm:prSet presAssocID="{143969EA-379B-8C43-A48E-0C3A5936D2E4}" presName="root1" presStyleCnt="0"/>
      <dgm:spPr/>
    </dgm:pt>
    <dgm:pt modelId="{224CC1DC-911C-6E44-944D-34D4703F6975}" type="pres">
      <dgm:prSet presAssocID="{143969EA-379B-8C43-A48E-0C3A5936D2E4}" presName="LevelOneTextNode" presStyleLbl="node0" presStyleIdx="0" presStyleCnt="1" custScaleX="213617" custScaleY="169361" custLinFactNeighborX="1343" custLinFactNeighborY="1883">
        <dgm:presLayoutVars>
          <dgm:chPref val="3"/>
        </dgm:presLayoutVars>
      </dgm:prSet>
      <dgm:spPr/>
    </dgm:pt>
    <dgm:pt modelId="{79344DE7-4DA4-6F44-BF50-6FF1CE50C5A3}" type="pres">
      <dgm:prSet presAssocID="{143969EA-379B-8C43-A48E-0C3A5936D2E4}" presName="level2hierChild" presStyleCnt="0"/>
      <dgm:spPr/>
    </dgm:pt>
    <dgm:pt modelId="{E18BA2D8-CB98-8A47-9D4C-67A5BADF78AC}" type="pres">
      <dgm:prSet presAssocID="{925E28FC-9F59-7146-8436-80C09C797C7F}" presName="conn2-1" presStyleLbl="parChTrans1D2" presStyleIdx="0" presStyleCnt="7"/>
      <dgm:spPr/>
    </dgm:pt>
    <dgm:pt modelId="{2F8CA260-19EF-574E-8CAD-494B8E736961}" type="pres">
      <dgm:prSet presAssocID="{925E28FC-9F59-7146-8436-80C09C797C7F}" presName="connTx" presStyleLbl="parChTrans1D2" presStyleIdx="0" presStyleCnt="7"/>
      <dgm:spPr/>
    </dgm:pt>
    <dgm:pt modelId="{10C51E7A-7347-674B-8DFA-8B575D1F2BC2}" type="pres">
      <dgm:prSet presAssocID="{EE9E918F-319C-E44A-850A-9B660AA757F1}" presName="root2" presStyleCnt="0"/>
      <dgm:spPr/>
    </dgm:pt>
    <dgm:pt modelId="{55D98257-673B-C547-A02C-3718591301B9}" type="pres">
      <dgm:prSet presAssocID="{EE9E918F-319C-E44A-850A-9B660AA757F1}" presName="LevelTwoTextNode" presStyleLbl="node2" presStyleIdx="0" presStyleCnt="7" custScaleX="279915">
        <dgm:presLayoutVars>
          <dgm:chPref val="3"/>
        </dgm:presLayoutVars>
      </dgm:prSet>
      <dgm:spPr/>
    </dgm:pt>
    <dgm:pt modelId="{B4ECA40F-0F71-6D4F-B806-1E19A92351D6}" type="pres">
      <dgm:prSet presAssocID="{EE9E918F-319C-E44A-850A-9B660AA757F1}" presName="level3hierChild" presStyleCnt="0"/>
      <dgm:spPr/>
    </dgm:pt>
    <dgm:pt modelId="{D8E06A14-7C04-D841-BED0-C286017DA9C7}" type="pres">
      <dgm:prSet presAssocID="{5A2F0175-E4C0-8248-83D7-6B6A278F454C}" presName="conn2-1" presStyleLbl="parChTrans1D2" presStyleIdx="1" presStyleCnt="7"/>
      <dgm:spPr/>
    </dgm:pt>
    <dgm:pt modelId="{80BE33D9-19C4-BD45-8C9C-AF0742D814F6}" type="pres">
      <dgm:prSet presAssocID="{5A2F0175-E4C0-8248-83D7-6B6A278F454C}" presName="connTx" presStyleLbl="parChTrans1D2" presStyleIdx="1" presStyleCnt="7"/>
      <dgm:spPr/>
    </dgm:pt>
    <dgm:pt modelId="{C4761C5D-1FCE-8043-9268-326BEA7FF0D3}" type="pres">
      <dgm:prSet presAssocID="{FE7969DB-F98C-984F-9887-447C03192EE5}" presName="root2" presStyleCnt="0"/>
      <dgm:spPr/>
    </dgm:pt>
    <dgm:pt modelId="{CB2CC4E1-D2C1-EE43-B1F2-08D6F2A56769}" type="pres">
      <dgm:prSet presAssocID="{FE7969DB-F98C-984F-9887-447C03192EE5}" presName="LevelTwoTextNode" presStyleLbl="node2" presStyleIdx="1" presStyleCnt="7" custScaleX="161282">
        <dgm:presLayoutVars>
          <dgm:chPref val="3"/>
        </dgm:presLayoutVars>
      </dgm:prSet>
      <dgm:spPr/>
    </dgm:pt>
    <dgm:pt modelId="{BC62CD6D-CB90-6D4E-95A4-81A81D01014C}" type="pres">
      <dgm:prSet presAssocID="{FE7969DB-F98C-984F-9887-447C03192EE5}" presName="level3hierChild" presStyleCnt="0"/>
      <dgm:spPr/>
    </dgm:pt>
    <dgm:pt modelId="{490945B2-802B-FA4A-B0D2-6BD1A30806D4}" type="pres">
      <dgm:prSet presAssocID="{ECBE73A2-4986-1945-A2F4-AAF21034979C}" presName="conn2-1" presStyleLbl="parChTrans1D2" presStyleIdx="2" presStyleCnt="7"/>
      <dgm:spPr/>
    </dgm:pt>
    <dgm:pt modelId="{1B2C6719-D03C-DE4C-A914-33EFAEBBF3E0}" type="pres">
      <dgm:prSet presAssocID="{ECBE73A2-4986-1945-A2F4-AAF21034979C}" presName="connTx" presStyleLbl="parChTrans1D2" presStyleIdx="2" presStyleCnt="7"/>
      <dgm:spPr/>
    </dgm:pt>
    <dgm:pt modelId="{5237E43C-E02E-C241-8404-55F696BF6509}" type="pres">
      <dgm:prSet presAssocID="{BFD6A33F-94AE-BB4D-A034-5605D6C2B9EC}" presName="root2" presStyleCnt="0"/>
      <dgm:spPr/>
    </dgm:pt>
    <dgm:pt modelId="{91ED5EED-C635-EB4E-9CE4-49EBD2BBA5D1}" type="pres">
      <dgm:prSet presAssocID="{BFD6A33F-94AE-BB4D-A034-5605D6C2B9EC}" presName="LevelTwoTextNode" presStyleLbl="node2" presStyleIdx="2" presStyleCnt="7" custScaleX="279915">
        <dgm:presLayoutVars>
          <dgm:chPref val="3"/>
        </dgm:presLayoutVars>
      </dgm:prSet>
      <dgm:spPr/>
    </dgm:pt>
    <dgm:pt modelId="{6DC45776-7EF9-E341-9430-3CE2BF5DECAD}" type="pres">
      <dgm:prSet presAssocID="{BFD6A33F-94AE-BB4D-A034-5605D6C2B9EC}" presName="level3hierChild" presStyleCnt="0"/>
      <dgm:spPr/>
    </dgm:pt>
    <dgm:pt modelId="{0D4464D2-4330-ED4F-B99E-88C782C8AA14}" type="pres">
      <dgm:prSet presAssocID="{EF836212-7951-B848-9609-6178D012EBBC}" presName="conn2-1" presStyleLbl="parChTrans1D2" presStyleIdx="3" presStyleCnt="7"/>
      <dgm:spPr/>
    </dgm:pt>
    <dgm:pt modelId="{1BCA85BE-FE09-6D44-A1EC-5404BF968EED}" type="pres">
      <dgm:prSet presAssocID="{EF836212-7951-B848-9609-6178D012EBBC}" presName="connTx" presStyleLbl="parChTrans1D2" presStyleIdx="3" presStyleCnt="7"/>
      <dgm:spPr/>
    </dgm:pt>
    <dgm:pt modelId="{A2F1446C-3AA6-1944-88EA-3A163D6AF4FF}" type="pres">
      <dgm:prSet presAssocID="{047E38D3-23BA-F243-B300-C0E798CC22E4}" presName="root2" presStyleCnt="0"/>
      <dgm:spPr/>
    </dgm:pt>
    <dgm:pt modelId="{04B96FEA-7EFE-0348-89E8-FF3AA641C410}" type="pres">
      <dgm:prSet presAssocID="{047E38D3-23BA-F243-B300-C0E798CC22E4}" presName="LevelTwoTextNode" presStyleLbl="node2" presStyleIdx="3" presStyleCnt="7" custScaleX="279868">
        <dgm:presLayoutVars>
          <dgm:chPref val="3"/>
        </dgm:presLayoutVars>
      </dgm:prSet>
      <dgm:spPr/>
    </dgm:pt>
    <dgm:pt modelId="{E6194014-DEFE-8744-BE54-E37DB8DF7863}" type="pres">
      <dgm:prSet presAssocID="{047E38D3-23BA-F243-B300-C0E798CC22E4}" presName="level3hierChild" presStyleCnt="0"/>
      <dgm:spPr/>
    </dgm:pt>
    <dgm:pt modelId="{494F48A7-A6B1-344A-9591-06FADD8D4D27}" type="pres">
      <dgm:prSet presAssocID="{C5AF48B9-B4BB-4145-8EB7-F86A2585F002}" presName="conn2-1" presStyleLbl="parChTrans1D2" presStyleIdx="4" presStyleCnt="7"/>
      <dgm:spPr/>
    </dgm:pt>
    <dgm:pt modelId="{B0A643F2-661E-DC42-8C91-28EF4ED1E5F9}" type="pres">
      <dgm:prSet presAssocID="{C5AF48B9-B4BB-4145-8EB7-F86A2585F002}" presName="connTx" presStyleLbl="parChTrans1D2" presStyleIdx="4" presStyleCnt="7"/>
      <dgm:spPr/>
    </dgm:pt>
    <dgm:pt modelId="{4AF155C8-F413-AD4A-9FF6-F666ED32FA4F}" type="pres">
      <dgm:prSet presAssocID="{B3A2EEBD-ABF3-8548-BD9E-D95CE7E621F5}" presName="root2" presStyleCnt="0"/>
      <dgm:spPr/>
    </dgm:pt>
    <dgm:pt modelId="{9B5D81FF-33E3-1B4A-AD15-1075219F7896}" type="pres">
      <dgm:prSet presAssocID="{B3A2EEBD-ABF3-8548-BD9E-D95CE7E621F5}" presName="LevelTwoTextNode" presStyleLbl="node2" presStyleIdx="4" presStyleCnt="7" custScaleX="279915">
        <dgm:presLayoutVars>
          <dgm:chPref val="3"/>
        </dgm:presLayoutVars>
      </dgm:prSet>
      <dgm:spPr/>
    </dgm:pt>
    <dgm:pt modelId="{21C37593-CBF0-324D-93E4-A576E947E506}" type="pres">
      <dgm:prSet presAssocID="{B3A2EEBD-ABF3-8548-BD9E-D95CE7E621F5}" presName="level3hierChild" presStyleCnt="0"/>
      <dgm:spPr/>
    </dgm:pt>
    <dgm:pt modelId="{6A8FECE1-2B71-B74F-89A7-8304D274AC93}" type="pres">
      <dgm:prSet presAssocID="{C97B8D96-9457-BE42-8327-D95BFDF936A0}" presName="conn2-1" presStyleLbl="parChTrans1D2" presStyleIdx="5" presStyleCnt="7"/>
      <dgm:spPr/>
    </dgm:pt>
    <dgm:pt modelId="{82FA106C-0707-6040-8B8D-F4751BAFF1C7}" type="pres">
      <dgm:prSet presAssocID="{C97B8D96-9457-BE42-8327-D95BFDF936A0}" presName="connTx" presStyleLbl="parChTrans1D2" presStyleIdx="5" presStyleCnt="7"/>
      <dgm:spPr/>
    </dgm:pt>
    <dgm:pt modelId="{90C39809-F7B5-914B-A5DA-96ED1DA4F86C}" type="pres">
      <dgm:prSet presAssocID="{46E78DF2-7B86-5645-AF6C-86B467B194E7}" presName="root2" presStyleCnt="0"/>
      <dgm:spPr/>
    </dgm:pt>
    <dgm:pt modelId="{83E2CC22-5424-A945-9CF0-F4BA815B3A07}" type="pres">
      <dgm:prSet presAssocID="{46E78DF2-7B86-5645-AF6C-86B467B194E7}" presName="LevelTwoTextNode" presStyleLbl="node2" presStyleIdx="5" presStyleCnt="7" custScaleX="279915">
        <dgm:presLayoutVars>
          <dgm:chPref val="3"/>
        </dgm:presLayoutVars>
      </dgm:prSet>
      <dgm:spPr/>
    </dgm:pt>
    <dgm:pt modelId="{DF366AE5-D1BA-DB48-9B71-A2973AB29B65}" type="pres">
      <dgm:prSet presAssocID="{46E78DF2-7B86-5645-AF6C-86B467B194E7}" presName="level3hierChild" presStyleCnt="0"/>
      <dgm:spPr/>
    </dgm:pt>
    <dgm:pt modelId="{8330A42F-2ED0-6E4A-8372-C1531A87FDD8}" type="pres">
      <dgm:prSet presAssocID="{420F21B6-5A66-F140-AB69-30773EB9CA1D}" presName="conn2-1" presStyleLbl="parChTrans1D2" presStyleIdx="6" presStyleCnt="7"/>
      <dgm:spPr/>
    </dgm:pt>
    <dgm:pt modelId="{27CEB6DE-B756-0440-B95E-B7C0977B66F2}" type="pres">
      <dgm:prSet presAssocID="{420F21B6-5A66-F140-AB69-30773EB9CA1D}" presName="connTx" presStyleLbl="parChTrans1D2" presStyleIdx="6" presStyleCnt="7"/>
      <dgm:spPr/>
    </dgm:pt>
    <dgm:pt modelId="{889A125D-2963-614A-962D-8C4647A19C24}" type="pres">
      <dgm:prSet presAssocID="{638A0F9B-1A8D-F540-819B-BE8F6EF63726}" presName="root2" presStyleCnt="0"/>
      <dgm:spPr/>
    </dgm:pt>
    <dgm:pt modelId="{AA16A82B-CF5F-2C4D-B839-C18930A049D7}" type="pres">
      <dgm:prSet presAssocID="{638A0F9B-1A8D-F540-819B-BE8F6EF63726}" presName="LevelTwoTextNode" presStyleLbl="node2" presStyleIdx="6" presStyleCnt="7" custScaleX="277316" custScaleY="164684">
        <dgm:presLayoutVars>
          <dgm:chPref val="3"/>
        </dgm:presLayoutVars>
      </dgm:prSet>
      <dgm:spPr/>
    </dgm:pt>
    <dgm:pt modelId="{0D0A5938-C3E6-AA4C-A4F7-2A29491C71FE}" type="pres">
      <dgm:prSet presAssocID="{638A0F9B-1A8D-F540-819B-BE8F6EF63726}" presName="level3hierChild" presStyleCnt="0"/>
      <dgm:spPr/>
    </dgm:pt>
  </dgm:ptLst>
  <dgm:cxnLst>
    <dgm:cxn modelId="{C174C308-51B2-E34B-AF10-8B31AEE37A55}" type="presOf" srcId="{420F21B6-5A66-F140-AB69-30773EB9CA1D}" destId="{8330A42F-2ED0-6E4A-8372-C1531A87FDD8}" srcOrd="0" destOrd="0" presId="urn:microsoft.com/office/officeart/2008/layout/HorizontalMultiLevelHierarchy"/>
    <dgm:cxn modelId="{F095081C-4311-EF44-B5E6-107E55ABB292}" srcId="{143969EA-379B-8C43-A48E-0C3A5936D2E4}" destId="{BFD6A33F-94AE-BB4D-A034-5605D6C2B9EC}" srcOrd="2" destOrd="0" parTransId="{ECBE73A2-4986-1945-A2F4-AAF21034979C}" sibTransId="{237694E0-B750-EA46-8EED-F3906D111BF8}"/>
    <dgm:cxn modelId="{56EE2E28-9481-0B4A-A41F-51C825B6336B}" type="presOf" srcId="{EF836212-7951-B848-9609-6178D012EBBC}" destId="{0D4464D2-4330-ED4F-B99E-88C782C8AA14}" srcOrd="0" destOrd="0" presId="urn:microsoft.com/office/officeart/2008/layout/HorizontalMultiLevelHierarchy"/>
    <dgm:cxn modelId="{8EA3AB2A-DE08-FC44-A783-5A06CB71CF0E}" type="presOf" srcId="{047E38D3-23BA-F243-B300-C0E798CC22E4}" destId="{04B96FEA-7EFE-0348-89E8-FF3AA641C410}" srcOrd="0" destOrd="0" presId="urn:microsoft.com/office/officeart/2008/layout/HorizontalMultiLevelHierarchy"/>
    <dgm:cxn modelId="{4E370360-83D7-844C-B1FF-1B0349292C52}" srcId="{143969EA-379B-8C43-A48E-0C3A5936D2E4}" destId="{46E78DF2-7B86-5645-AF6C-86B467B194E7}" srcOrd="5" destOrd="0" parTransId="{C97B8D96-9457-BE42-8327-D95BFDF936A0}" sibTransId="{B3E246EF-8931-3046-A5B0-DD4C2D662B4F}"/>
    <dgm:cxn modelId="{35FCCF60-ACB1-9849-A34C-0D274EF083CC}" type="presOf" srcId="{ECBE73A2-4986-1945-A2F4-AAF21034979C}" destId="{490945B2-802B-FA4A-B0D2-6BD1A30806D4}" srcOrd="0" destOrd="0" presId="urn:microsoft.com/office/officeart/2008/layout/HorizontalMultiLevelHierarchy"/>
    <dgm:cxn modelId="{12088B65-1A4F-DA43-ADA8-E95890FEDC5E}" type="presOf" srcId="{EE9E918F-319C-E44A-850A-9B660AA757F1}" destId="{55D98257-673B-C547-A02C-3718591301B9}" srcOrd="0" destOrd="0" presId="urn:microsoft.com/office/officeart/2008/layout/HorizontalMultiLevelHierarchy"/>
    <dgm:cxn modelId="{3129564E-8EF1-754A-AEE6-7E1D74C0C781}" type="presOf" srcId="{46E78DF2-7B86-5645-AF6C-86B467B194E7}" destId="{83E2CC22-5424-A945-9CF0-F4BA815B3A07}" srcOrd="0" destOrd="0" presId="urn:microsoft.com/office/officeart/2008/layout/HorizontalMultiLevelHierarchy"/>
    <dgm:cxn modelId="{F12CFF74-804B-3045-85D8-78914EDE81B7}" type="presOf" srcId="{925E28FC-9F59-7146-8436-80C09C797C7F}" destId="{E18BA2D8-CB98-8A47-9D4C-67A5BADF78AC}" srcOrd="0" destOrd="0" presId="urn:microsoft.com/office/officeart/2008/layout/HorizontalMultiLevelHierarchy"/>
    <dgm:cxn modelId="{0CFC3D75-8A90-7B4E-9FE4-F3F9EE2A2E05}" type="presOf" srcId="{5A2F0175-E4C0-8248-83D7-6B6A278F454C}" destId="{D8E06A14-7C04-D841-BED0-C286017DA9C7}" srcOrd="0" destOrd="0" presId="urn:microsoft.com/office/officeart/2008/layout/HorizontalMultiLevelHierarchy"/>
    <dgm:cxn modelId="{C863FF57-EB1A-0943-9993-8DF4CBBAFBCE}" srcId="{143969EA-379B-8C43-A48E-0C3A5936D2E4}" destId="{FE7969DB-F98C-984F-9887-447C03192EE5}" srcOrd="1" destOrd="0" parTransId="{5A2F0175-E4C0-8248-83D7-6B6A278F454C}" sibTransId="{921F2666-A136-A344-9A0A-CC79C2D84803}"/>
    <dgm:cxn modelId="{21049E7E-0D5D-1E4F-ADCA-4AAB52B90309}" type="presOf" srcId="{C5AF48B9-B4BB-4145-8EB7-F86A2585F002}" destId="{494F48A7-A6B1-344A-9591-06FADD8D4D27}" srcOrd="0" destOrd="0" presId="urn:microsoft.com/office/officeart/2008/layout/HorizontalMultiLevelHierarchy"/>
    <dgm:cxn modelId="{14B27E83-776C-6347-9352-09C1E7038405}" type="presOf" srcId="{BFD6A33F-94AE-BB4D-A034-5605D6C2B9EC}" destId="{91ED5EED-C635-EB4E-9CE4-49EBD2BBA5D1}" srcOrd="0" destOrd="0" presId="urn:microsoft.com/office/officeart/2008/layout/HorizontalMultiLevelHierarchy"/>
    <dgm:cxn modelId="{14076088-DB5D-F24B-8E04-24B66489044A}" type="presOf" srcId="{420F21B6-5A66-F140-AB69-30773EB9CA1D}" destId="{27CEB6DE-B756-0440-B95E-B7C0977B66F2}" srcOrd="1" destOrd="0" presId="urn:microsoft.com/office/officeart/2008/layout/HorizontalMultiLevelHierarchy"/>
    <dgm:cxn modelId="{A0AD328E-1D7D-5D40-9FC5-B93987834606}" srcId="{995299B9-5DD5-F647-98D9-5D0095B7BFD6}" destId="{143969EA-379B-8C43-A48E-0C3A5936D2E4}" srcOrd="0" destOrd="0" parTransId="{E1F432F0-2CED-9241-96AB-E8DE4A6A8711}" sibTransId="{4C58D75B-E597-874F-A86D-10B17223D55B}"/>
    <dgm:cxn modelId="{C3A40590-0A9F-1749-ADF1-C48EEDF76BCD}" srcId="{143969EA-379B-8C43-A48E-0C3A5936D2E4}" destId="{047E38D3-23BA-F243-B300-C0E798CC22E4}" srcOrd="3" destOrd="0" parTransId="{EF836212-7951-B848-9609-6178D012EBBC}" sibTransId="{E0BD1824-47EC-A34C-B758-69981D5C80AB}"/>
    <dgm:cxn modelId="{A6DCCE91-49D9-1E48-A29A-301B512074F7}" type="presOf" srcId="{638A0F9B-1A8D-F540-819B-BE8F6EF63726}" destId="{AA16A82B-CF5F-2C4D-B839-C18930A049D7}" srcOrd="0" destOrd="0" presId="urn:microsoft.com/office/officeart/2008/layout/HorizontalMultiLevelHierarchy"/>
    <dgm:cxn modelId="{D0492492-C981-8742-B99E-35EBACA36F9C}" type="presOf" srcId="{ECBE73A2-4986-1945-A2F4-AAF21034979C}" destId="{1B2C6719-D03C-DE4C-A914-33EFAEBBF3E0}" srcOrd="1" destOrd="0" presId="urn:microsoft.com/office/officeart/2008/layout/HorizontalMultiLevelHierarchy"/>
    <dgm:cxn modelId="{036BFB93-F6B3-374E-B8C1-DC937E283625}" srcId="{143969EA-379B-8C43-A48E-0C3A5936D2E4}" destId="{EE9E918F-319C-E44A-850A-9B660AA757F1}" srcOrd="0" destOrd="0" parTransId="{925E28FC-9F59-7146-8436-80C09C797C7F}" sibTransId="{12CD3CEB-B38D-9348-ABEA-5360819174E2}"/>
    <dgm:cxn modelId="{275EA0AB-4A02-904E-9DFD-08ACC48C78AA}" srcId="{143969EA-379B-8C43-A48E-0C3A5936D2E4}" destId="{B3A2EEBD-ABF3-8548-BD9E-D95CE7E621F5}" srcOrd="4" destOrd="0" parTransId="{C5AF48B9-B4BB-4145-8EB7-F86A2585F002}" sibTransId="{41D0B4AA-B796-184E-97EA-7F54A51C1359}"/>
    <dgm:cxn modelId="{97B2C2AE-000E-D745-82AC-79A4BF8D07CC}" type="presOf" srcId="{C97B8D96-9457-BE42-8327-D95BFDF936A0}" destId="{82FA106C-0707-6040-8B8D-F4751BAFF1C7}" srcOrd="1" destOrd="0" presId="urn:microsoft.com/office/officeart/2008/layout/HorizontalMultiLevelHierarchy"/>
    <dgm:cxn modelId="{E12EB8B1-15FC-9E46-9077-7A7A9ED31B4C}" type="presOf" srcId="{143969EA-379B-8C43-A48E-0C3A5936D2E4}" destId="{224CC1DC-911C-6E44-944D-34D4703F6975}" srcOrd="0" destOrd="0" presId="urn:microsoft.com/office/officeart/2008/layout/HorizontalMultiLevelHierarchy"/>
    <dgm:cxn modelId="{0E1CDBBA-F083-B848-A97B-24841E971DAE}" type="presOf" srcId="{B3A2EEBD-ABF3-8548-BD9E-D95CE7E621F5}" destId="{9B5D81FF-33E3-1B4A-AD15-1075219F7896}" srcOrd="0" destOrd="0" presId="urn:microsoft.com/office/officeart/2008/layout/HorizontalMultiLevelHierarchy"/>
    <dgm:cxn modelId="{307F88BC-621B-2543-8020-A1F4C8885790}" type="presOf" srcId="{C5AF48B9-B4BB-4145-8EB7-F86A2585F002}" destId="{B0A643F2-661E-DC42-8C91-28EF4ED1E5F9}" srcOrd="1" destOrd="0" presId="urn:microsoft.com/office/officeart/2008/layout/HorizontalMultiLevelHierarchy"/>
    <dgm:cxn modelId="{9EEFC2D1-6A3A-8147-A757-28104BABFFE4}" type="presOf" srcId="{FE7969DB-F98C-984F-9887-447C03192EE5}" destId="{CB2CC4E1-D2C1-EE43-B1F2-08D6F2A56769}" srcOrd="0" destOrd="0" presId="urn:microsoft.com/office/officeart/2008/layout/HorizontalMultiLevelHierarchy"/>
    <dgm:cxn modelId="{F9189CDB-4642-D44F-B770-404ECEB6B73F}" type="presOf" srcId="{5A2F0175-E4C0-8248-83D7-6B6A278F454C}" destId="{80BE33D9-19C4-BD45-8C9C-AF0742D814F6}" srcOrd="1" destOrd="0" presId="urn:microsoft.com/office/officeart/2008/layout/HorizontalMultiLevelHierarchy"/>
    <dgm:cxn modelId="{2B8054E5-2C09-E046-A49E-2E97342A241E}" type="presOf" srcId="{995299B9-5DD5-F647-98D9-5D0095B7BFD6}" destId="{9CE62C9F-4F71-164A-9347-5C90A3883A99}" srcOrd="0" destOrd="0" presId="urn:microsoft.com/office/officeart/2008/layout/HorizontalMultiLevelHierarchy"/>
    <dgm:cxn modelId="{FC5C9BEF-F9DB-6A4C-ABFC-DFB82510EE74}" type="presOf" srcId="{C97B8D96-9457-BE42-8327-D95BFDF936A0}" destId="{6A8FECE1-2B71-B74F-89A7-8304D274AC93}" srcOrd="0" destOrd="0" presId="urn:microsoft.com/office/officeart/2008/layout/HorizontalMultiLevelHierarchy"/>
    <dgm:cxn modelId="{A3F350F3-D8CB-9A49-9566-EF26B0EB69E6}" type="presOf" srcId="{EF836212-7951-B848-9609-6178D012EBBC}" destId="{1BCA85BE-FE09-6D44-A1EC-5404BF968EED}" srcOrd="1" destOrd="0" presId="urn:microsoft.com/office/officeart/2008/layout/HorizontalMultiLevelHierarchy"/>
    <dgm:cxn modelId="{BA537AF3-5784-644E-9C99-A41D4B5E0A93}" srcId="{143969EA-379B-8C43-A48E-0C3A5936D2E4}" destId="{638A0F9B-1A8D-F540-819B-BE8F6EF63726}" srcOrd="6" destOrd="0" parTransId="{420F21B6-5A66-F140-AB69-30773EB9CA1D}" sibTransId="{533F4EA2-C30F-BE42-B2BB-E9F2D62B812E}"/>
    <dgm:cxn modelId="{F840F9F9-D662-C848-84CC-144CFBD715ED}" type="presOf" srcId="{925E28FC-9F59-7146-8436-80C09C797C7F}" destId="{2F8CA260-19EF-574E-8CAD-494B8E736961}" srcOrd="1" destOrd="0" presId="urn:microsoft.com/office/officeart/2008/layout/HorizontalMultiLevelHierarchy"/>
    <dgm:cxn modelId="{E984B281-530D-9748-90DB-1E8C288D9108}" type="presParOf" srcId="{9CE62C9F-4F71-164A-9347-5C90A3883A99}" destId="{3C2332D6-A76D-D54B-93DF-A2E908486F88}" srcOrd="0" destOrd="0" presId="urn:microsoft.com/office/officeart/2008/layout/HorizontalMultiLevelHierarchy"/>
    <dgm:cxn modelId="{5DB9A0D9-3CF4-4546-B33B-72DA91CD6141}" type="presParOf" srcId="{3C2332D6-A76D-D54B-93DF-A2E908486F88}" destId="{224CC1DC-911C-6E44-944D-34D4703F6975}" srcOrd="0" destOrd="0" presId="urn:microsoft.com/office/officeart/2008/layout/HorizontalMultiLevelHierarchy"/>
    <dgm:cxn modelId="{1CB3C1FE-5E99-6B47-AD8A-2ACCCB9B133C}" type="presParOf" srcId="{3C2332D6-A76D-D54B-93DF-A2E908486F88}" destId="{79344DE7-4DA4-6F44-BF50-6FF1CE50C5A3}" srcOrd="1" destOrd="0" presId="urn:microsoft.com/office/officeart/2008/layout/HorizontalMultiLevelHierarchy"/>
    <dgm:cxn modelId="{E5E4D2FF-C0C1-8D48-AE78-BFECDB1C8029}" type="presParOf" srcId="{79344DE7-4DA4-6F44-BF50-6FF1CE50C5A3}" destId="{E18BA2D8-CB98-8A47-9D4C-67A5BADF78AC}" srcOrd="0" destOrd="0" presId="urn:microsoft.com/office/officeart/2008/layout/HorizontalMultiLevelHierarchy"/>
    <dgm:cxn modelId="{0454CB84-AA05-D34E-A6DD-329D6F941E47}" type="presParOf" srcId="{E18BA2D8-CB98-8A47-9D4C-67A5BADF78AC}" destId="{2F8CA260-19EF-574E-8CAD-494B8E736961}" srcOrd="0" destOrd="0" presId="urn:microsoft.com/office/officeart/2008/layout/HorizontalMultiLevelHierarchy"/>
    <dgm:cxn modelId="{09EC4463-47F7-2E40-9EC8-85FCC9C598D3}" type="presParOf" srcId="{79344DE7-4DA4-6F44-BF50-6FF1CE50C5A3}" destId="{10C51E7A-7347-674B-8DFA-8B575D1F2BC2}" srcOrd="1" destOrd="0" presId="urn:microsoft.com/office/officeart/2008/layout/HorizontalMultiLevelHierarchy"/>
    <dgm:cxn modelId="{FF31741D-EABF-7743-B531-3099EEC2B21A}" type="presParOf" srcId="{10C51E7A-7347-674B-8DFA-8B575D1F2BC2}" destId="{55D98257-673B-C547-A02C-3718591301B9}" srcOrd="0" destOrd="0" presId="urn:microsoft.com/office/officeart/2008/layout/HorizontalMultiLevelHierarchy"/>
    <dgm:cxn modelId="{963DACE6-4DE2-2144-8299-0F3D5EECC663}" type="presParOf" srcId="{10C51E7A-7347-674B-8DFA-8B575D1F2BC2}" destId="{B4ECA40F-0F71-6D4F-B806-1E19A92351D6}" srcOrd="1" destOrd="0" presId="urn:microsoft.com/office/officeart/2008/layout/HorizontalMultiLevelHierarchy"/>
    <dgm:cxn modelId="{4E3F1EDB-C82A-D145-817F-DC4743C62444}" type="presParOf" srcId="{79344DE7-4DA4-6F44-BF50-6FF1CE50C5A3}" destId="{D8E06A14-7C04-D841-BED0-C286017DA9C7}" srcOrd="2" destOrd="0" presId="urn:microsoft.com/office/officeart/2008/layout/HorizontalMultiLevelHierarchy"/>
    <dgm:cxn modelId="{E576E85F-DCFF-0B48-9CD4-32FE610BB417}" type="presParOf" srcId="{D8E06A14-7C04-D841-BED0-C286017DA9C7}" destId="{80BE33D9-19C4-BD45-8C9C-AF0742D814F6}" srcOrd="0" destOrd="0" presId="urn:microsoft.com/office/officeart/2008/layout/HorizontalMultiLevelHierarchy"/>
    <dgm:cxn modelId="{79402FE6-1DEF-3D4C-A121-7C5521866E67}" type="presParOf" srcId="{79344DE7-4DA4-6F44-BF50-6FF1CE50C5A3}" destId="{C4761C5D-1FCE-8043-9268-326BEA7FF0D3}" srcOrd="3" destOrd="0" presId="urn:microsoft.com/office/officeart/2008/layout/HorizontalMultiLevelHierarchy"/>
    <dgm:cxn modelId="{1757ED31-DA91-5E4A-ABAC-26E61B42E2C5}" type="presParOf" srcId="{C4761C5D-1FCE-8043-9268-326BEA7FF0D3}" destId="{CB2CC4E1-D2C1-EE43-B1F2-08D6F2A56769}" srcOrd="0" destOrd="0" presId="urn:microsoft.com/office/officeart/2008/layout/HorizontalMultiLevelHierarchy"/>
    <dgm:cxn modelId="{FA76C849-4D21-144D-963E-9DAE1D2AAF93}" type="presParOf" srcId="{C4761C5D-1FCE-8043-9268-326BEA7FF0D3}" destId="{BC62CD6D-CB90-6D4E-95A4-81A81D01014C}" srcOrd="1" destOrd="0" presId="urn:microsoft.com/office/officeart/2008/layout/HorizontalMultiLevelHierarchy"/>
    <dgm:cxn modelId="{261CEB04-C95A-EF4D-8158-8E884EADE278}" type="presParOf" srcId="{79344DE7-4DA4-6F44-BF50-6FF1CE50C5A3}" destId="{490945B2-802B-FA4A-B0D2-6BD1A30806D4}" srcOrd="4" destOrd="0" presId="urn:microsoft.com/office/officeart/2008/layout/HorizontalMultiLevelHierarchy"/>
    <dgm:cxn modelId="{55A16B1F-D39A-184A-8B4D-4B591D74D8E7}" type="presParOf" srcId="{490945B2-802B-FA4A-B0D2-6BD1A30806D4}" destId="{1B2C6719-D03C-DE4C-A914-33EFAEBBF3E0}" srcOrd="0" destOrd="0" presId="urn:microsoft.com/office/officeart/2008/layout/HorizontalMultiLevelHierarchy"/>
    <dgm:cxn modelId="{E5E3A413-3A9C-D745-8499-5763ABD6B926}" type="presParOf" srcId="{79344DE7-4DA4-6F44-BF50-6FF1CE50C5A3}" destId="{5237E43C-E02E-C241-8404-55F696BF6509}" srcOrd="5" destOrd="0" presId="urn:microsoft.com/office/officeart/2008/layout/HorizontalMultiLevelHierarchy"/>
    <dgm:cxn modelId="{0252744B-F736-4647-87A7-061A81CAB9E2}" type="presParOf" srcId="{5237E43C-E02E-C241-8404-55F696BF6509}" destId="{91ED5EED-C635-EB4E-9CE4-49EBD2BBA5D1}" srcOrd="0" destOrd="0" presId="urn:microsoft.com/office/officeart/2008/layout/HorizontalMultiLevelHierarchy"/>
    <dgm:cxn modelId="{29C387F2-2AFC-5C47-AD02-629285166B78}" type="presParOf" srcId="{5237E43C-E02E-C241-8404-55F696BF6509}" destId="{6DC45776-7EF9-E341-9430-3CE2BF5DECAD}" srcOrd="1" destOrd="0" presId="urn:microsoft.com/office/officeart/2008/layout/HorizontalMultiLevelHierarchy"/>
    <dgm:cxn modelId="{84F33FC5-32E8-CD4F-84A5-12D1F97D199E}" type="presParOf" srcId="{79344DE7-4DA4-6F44-BF50-6FF1CE50C5A3}" destId="{0D4464D2-4330-ED4F-B99E-88C782C8AA14}" srcOrd="6" destOrd="0" presId="urn:microsoft.com/office/officeart/2008/layout/HorizontalMultiLevelHierarchy"/>
    <dgm:cxn modelId="{39225544-255C-DE4D-8EFF-EFCA45B03CAA}" type="presParOf" srcId="{0D4464D2-4330-ED4F-B99E-88C782C8AA14}" destId="{1BCA85BE-FE09-6D44-A1EC-5404BF968EED}" srcOrd="0" destOrd="0" presId="urn:microsoft.com/office/officeart/2008/layout/HorizontalMultiLevelHierarchy"/>
    <dgm:cxn modelId="{18217477-AE43-B34D-A5D4-1279247C4943}" type="presParOf" srcId="{79344DE7-4DA4-6F44-BF50-6FF1CE50C5A3}" destId="{A2F1446C-3AA6-1944-88EA-3A163D6AF4FF}" srcOrd="7" destOrd="0" presId="urn:microsoft.com/office/officeart/2008/layout/HorizontalMultiLevelHierarchy"/>
    <dgm:cxn modelId="{7A6B21EE-5456-6440-ABA5-9FBC466A2EB9}" type="presParOf" srcId="{A2F1446C-3AA6-1944-88EA-3A163D6AF4FF}" destId="{04B96FEA-7EFE-0348-89E8-FF3AA641C410}" srcOrd="0" destOrd="0" presId="urn:microsoft.com/office/officeart/2008/layout/HorizontalMultiLevelHierarchy"/>
    <dgm:cxn modelId="{BF1A77CD-54A9-EB43-8687-77D865ACE443}" type="presParOf" srcId="{A2F1446C-3AA6-1944-88EA-3A163D6AF4FF}" destId="{E6194014-DEFE-8744-BE54-E37DB8DF7863}" srcOrd="1" destOrd="0" presId="urn:microsoft.com/office/officeart/2008/layout/HorizontalMultiLevelHierarchy"/>
    <dgm:cxn modelId="{817EC959-620C-AF4D-8C49-A90B8AA98ED8}" type="presParOf" srcId="{79344DE7-4DA4-6F44-BF50-6FF1CE50C5A3}" destId="{494F48A7-A6B1-344A-9591-06FADD8D4D27}" srcOrd="8" destOrd="0" presId="urn:microsoft.com/office/officeart/2008/layout/HorizontalMultiLevelHierarchy"/>
    <dgm:cxn modelId="{E0A1BC16-63A3-834C-BA6B-9097CB279043}" type="presParOf" srcId="{494F48A7-A6B1-344A-9591-06FADD8D4D27}" destId="{B0A643F2-661E-DC42-8C91-28EF4ED1E5F9}" srcOrd="0" destOrd="0" presId="urn:microsoft.com/office/officeart/2008/layout/HorizontalMultiLevelHierarchy"/>
    <dgm:cxn modelId="{1188946F-356E-A644-B70C-25ED43DFBE84}" type="presParOf" srcId="{79344DE7-4DA4-6F44-BF50-6FF1CE50C5A3}" destId="{4AF155C8-F413-AD4A-9FF6-F666ED32FA4F}" srcOrd="9" destOrd="0" presId="urn:microsoft.com/office/officeart/2008/layout/HorizontalMultiLevelHierarchy"/>
    <dgm:cxn modelId="{8B6E413C-24F9-D54C-AD2E-E0A62DC3F048}" type="presParOf" srcId="{4AF155C8-F413-AD4A-9FF6-F666ED32FA4F}" destId="{9B5D81FF-33E3-1B4A-AD15-1075219F7896}" srcOrd="0" destOrd="0" presId="urn:microsoft.com/office/officeart/2008/layout/HorizontalMultiLevelHierarchy"/>
    <dgm:cxn modelId="{6982D7FF-DA6F-DA48-A3E4-A974AB04EE37}" type="presParOf" srcId="{4AF155C8-F413-AD4A-9FF6-F666ED32FA4F}" destId="{21C37593-CBF0-324D-93E4-A576E947E506}" srcOrd="1" destOrd="0" presId="urn:microsoft.com/office/officeart/2008/layout/HorizontalMultiLevelHierarchy"/>
    <dgm:cxn modelId="{46B6F646-1F29-A341-BD57-C6096AD450CE}" type="presParOf" srcId="{79344DE7-4DA4-6F44-BF50-6FF1CE50C5A3}" destId="{6A8FECE1-2B71-B74F-89A7-8304D274AC93}" srcOrd="10" destOrd="0" presId="urn:microsoft.com/office/officeart/2008/layout/HorizontalMultiLevelHierarchy"/>
    <dgm:cxn modelId="{F09A5E3F-DB83-7343-B512-8BA938C363A0}" type="presParOf" srcId="{6A8FECE1-2B71-B74F-89A7-8304D274AC93}" destId="{82FA106C-0707-6040-8B8D-F4751BAFF1C7}" srcOrd="0" destOrd="0" presId="urn:microsoft.com/office/officeart/2008/layout/HorizontalMultiLevelHierarchy"/>
    <dgm:cxn modelId="{5C9F8E33-E788-0748-A58F-742ED1D5E75A}" type="presParOf" srcId="{79344DE7-4DA4-6F44-BF50-6FF1CE50C5A3}" destId="{90C39809-F7B5-914B-A5DA-96ED1DA4F86C}" srcOrd="11" destOrd="0" presId="urn:microsoft.com/office/officeart/2008/layout/HorizontalMultiLevelHierarchy"/>
    <dgm:cxn modelId="{878AF64B-7D51-ED4F-9D3F-4DF4F0F3005D}" type="presParOf" srcId="{90C39809-F7B5-914B-A5DA-96ED1DA4F86C}" destId="{83E2CC22-5424-A945-9CF0-F4BA815B3A07}" srcOrd="0" destOrd="0" presId="urn:microsoft.com/office/officeart/2008/layout/HorizontalMultiLevelHierarchy"/>
    <dgm:cxn modelId="{29C4F075-FD5D-454D-A259-74073F6ED5D6}" type="presParOf" srcId="{90C39809-F7B5-914B-A5DA-96ED1DA4F86C}" destId="{DF366AE5-D1BA-DB48-9B71-A2973AB29B65}" srcOrd="1" destOrd="0" presId="urn:microsoft.com/office/officeart/2008/layout/HorizontalMultiLevelHierarchy"/>
    <dgm:cxn modelId="{6AEC91C4-F8C6-7E43-A593-45A2A975FEF6}" type="presParOf" srcId="{79344DE7-4DA4-6F44-BF50-6FF1CE50C5A3}" destId="{8330A42F-2ED0-6E4A-8372-C1531A87FDD8}" srcOrd="12" destOrd="0" presId="urn:microsoft.com/office/officeart/2008/layout/HorizontalMultiLevelHierarchy"/>
    <dgm:cxn modelId="{5839359B-9588-A04A-9676-D8B028F75BBD}" type="presParOf" srcId="{8330A42F-2ED0-6E4A-8372-C1531A87FDD8}" destId="{27CEB6DE-B756-0440-B95E-B7C0977B66F2}" srcOrd="0" destOrd="0" presId="urn:microsoft.com/office/officeart/2008/layout/HorizontalMultiLevelHierarchy"/>
    <dgm:cxn modelId="{F74F96E4-2E09-314F-B36F-F21FB8F04B80}" type="presParOf" srcId="{79344DE7-4DA4-6F44-BF50-6FF1CE50C5A3}" destId="{889A125D-2963-614A-962D-8C4647A19C24}" srcOrd="13" destOrd="0" presId="urn:microsoft.com/office/officeart/2008/layout/HorizontalMultiLevelHierarchy"/>
    <dgm:cxn modelId="{682E0B8C-A2C3-374F-8030-E9DCF9C62FDF}" type="presParOf" srcId="{889A125D-2963-614A-962D-8C4647A19C24}" destId="{AA16A82B-CF5F-2C4D-B839-C18930A049D7}" srcOrd="0" destOrd="0" presId="urn:microsoft.com/office/officeart/2008/layout/HorizontalMultiLevelHierarchy"/>
    <dgm:cxn modelId="{DD23AC05-19C3-644C-B80B-112F69FBB33B}" type="presParOf" srcId="{889A125D-2963-614A-962D-8C4647A19C24}" destId="{0D0A5938-C3E6-AA4C-A4F7-2A29491C71FE}" srcOrd="1" destOrd="0" presId="urn:microsoft.com/office/officeart/2008/layout/HorizontalMultiLevelHierarchy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5299B9-5DD5-F647-98D9-5D0095B7BFD6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43969EA-379B-8C43-A48E-0C3A5936D2E4}">
      <dgm:prSet phldrT="[Texto]" custT="1"/>
      <dgm:spPr>
        <a:noFill/>
        <a:ln w="76200"/>
      </dgm:spPr>
      <dgm:t>
        <a:bodyPr/>
        <a:lstStyle/>
        <a:p>
          <a:r>
            <a:rPr lang="es-ES" sz="2800" dirty="0">
              <a:solidFill>
                <a:schemeClr val="tx1"/>
              </a:solidFill>
            </a:rPr>
            <a:t>PRUEBAS PRECONSTITUIDAS </a:t>
          </a:r>
        </a:p>
      </dgm:t>
    </dgm:pt>
    <dgm:pt modelId="{E1F432F0-2CED-9241-96AB-E8DE4A6A8711}" type="parTrans" cxnId="{A0AD328E-1D7D-5D40-9FC5-B93987834606}">
      <dgm:prSet/>
      <dgm:spPr/>
      <dgm:t>
        <a:bodyPr/>
        <a:lstStyle/>
        <a:p>
          <a:endParaRPr lang="es-ES"/>
        </a:p>
      </dgm:t>
    </dgm:pt>
    <dgm:pt modelId="{4C58D75B-E597-874F-A86D-10B17223D55B}" type="sibTrans" cxnId="{A0AD328E-1D7D-5D40-9FC5-B93987834606}">
      <dgm:prSet/>
      <dgm:spPr/>
      <dgm:t>
        <a:bodyPr/>
        <a:lstStyle/>
        <a:p>
          <a:endParaRPr lang="es-ES"/>
        </a:p>
      </dgm:t>
    </dgm:pt>
    <dgm:pt modelId="{357623FD-83C9-9A4F-A268-8CB1452AA81D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RECURSOS MATERIALES</a:t>
          </a:r>
        </a:p>
      </dgm:t>
    </dgm:pt>
    <dgm:pt modelId="{D2B6D03E-E965-C442-8DD3-F6CC5C34A214}" type="parTrans" cxnId="{2228A8E1-F6E4-8F46-A161-24BA0A38EF7E}">
      <dgm:prSet/>
      <dgm:spPr/>
      <dgm:t>
        <a:bodyPr/>
        <a:lstStyle/>
        <a:p>
          <a:endParaRPr lang="es-ES"/>
        </a:p>
      </dgm:t>
    </dgm:pt>
    <dgm:pt modelId="{F0037633-BE9A-0842-8C09-3E97CB935991}" type="sibTrans" cxnId="{2228A8E1-F6E4-8F46-A161-24BA0A38EF7E}">
      <dgm:prSet/>
      <dgm:spPr/>
      <dgm:t>
        <a:bodyPr/>
        <a:lstStyle/>
        <a:p>
          <a:endParaRPr lang="es-ES"/>
        </a:p>
      </dgm:t>
    </dgm:pt>
    <dgm:pt modelId="{EE9E918F-319C-E44A-850A-9B660AA757F1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RECOMENDACIONES </a:t>
          </a:r>
        </a:p>
      </dgm:t>
    </dgm:pt>
    <dgm:pt modelId="{925E28FC-9F59-7146-8436-80C09C797C7F}" type="parTrans" cxnId="{036BFB93-F6B3-374E-B8C1-DC937E283625}">
      <dgm:prSet/>
      <dgm:spPr/>
      <dgm:t>
        <a:bodyPr/>
        <a:lstStyle/>
        <a:p>
          <a:endParaRPr lang="es-ES"/>
        </a:p>
      </dgm:t>
    </dgm:pt>
    <dgm:pt modelId="{12CD3CEB-B38D-9348-ABEA-5360819174E2}" type="sibTrans" cxnId="{036BFB93-F6B3-374E-B8C1-DC937E283625}">
      <dgm:prSet/>
      <dgm:spPr/>
      <dgm:t>
        <a:bodyPr/>
        <a:lstStyle/>
        <a:p>
          <a:endParaRPr lang="es-ES"/>
        </a:p>
      </dgm:t>
    </dgm:pt>
    <dgm:pt modelId="{EE60C290-CA2B-994D-BA0A-3401118517A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VALENCIA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UVFI TODAS? </a:t>
          </a:r>
        </a:p>
      </dgm:t>
    </dgm:pt>
    <dgm:pt modelId="{D8F954A8-A8C8-2C4B-A4D7-2B3334F6F4B4}" type="parTrans" cxnId="{4909F077-04E3-3E45-BF63-720C0BCAEF61}">
      <dgm:prSet/>
      <dgm:spPr/>
      <dgm:t>
        <a:bodyPr/>
        <a:lstStyle/>
        <a:p>
          <a:endParaRPr lang="es-ES"/>
        </a:p>
      </dgm:t>
    </dgm:pt>
    <dgm:pt modelId="{80670947-7635-4847-9689-4C55B2A35F85}" type="sibTrans" cxnId="{4909F077-04E3-3E45-BF63-720C0BCAEF61}">
      <dgm:prSet/>
      <dgm:spPr/>
      <dgm:t>
        <a:bodyPr/>
        <a:lstStyle/>
        <a:p>
          <a:endParaRPr lang="es-ES"/>
        </a:p>
      </dgm:t>
    </dgm:pt>
    <dgm:pt modelId="{33ABC889-4EFD-9F4E-8A71-291BED783E8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CAMARA GESELL</a:t>
          </a:r>
        </a:p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VALENCIA/SUECA</a:t>
          </a:r>
        </a:p>
      </dgm:t>
    </dgm:pt>
    <dgm:pt modelId="{B10A8E90-5FF2-3546-8AC3-41544AE07D51}" type="parTrans" cxnId="{C68581E4-9C5E-C04E-B595-89D6C04E3B90}">
      <dgm:prSet/>
      <dgm:spPr/>
      <dgm:t>
        <a:bodyPr/>
        <a:lstStyle/>
        <a:p>
          <a:endParaRPr lang="es-ES"/>
        </a:p>
      </dgm:t>
    </dgm:pt>
    <dgm:pt modelId="{C003C0F4-11B8-CB44-9567-A3CEF749818A}" type="sibTrans" cxnId="{C68581E4-9C5E-C04E-B595-89D6C04E3B90}">
      <dgm:prSet/>
      <dgm:spPr/>
      <dgm:t>
        <a:bodyPr/>
        <a:lstStyle/>
        <a:p>
          <a:endParaRPr lang="es-ES"/>
        </a:p>
      </dgm:t>
    </dgm:pt>
    <dgm:pt modelId="{324F5DAC-C4EF-8141-B968-AD1D00D0978E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VALENCIA </a:t>
          </a:r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VIDEOCONFERENCIA Y GRABACION </a:t>
          </a:r>
        </a:p>
      </dgm:t>
    </dgm:pt>
    <dgm:pt modelId="{9A0BA284-C643-134E-9B15-9BD66C5B007D}" type="parTrans" cxnId="{5DC23A1B-069B-154D-939F-587C60594CF1}">
      <dgm:prSet/>
      <dgm:spPr/>
      <dgm:t>
        <a:bodyPr/>
        <a:lstStyle/>
        <a:p>
          <a:endParaRPr lang="es-ES"/>
        </a:p>
      </dgm:t>
    </dgm:pt>
    <dgm:pt modelId="{8B984A2D-0E15-9D47-ACAE-85453E90B099}" type="sibTrans" cxnId="{5DC23A1B-069B-154D-939F-587C60594CF1}">
      <dgm:prSet/>
      <dgm:spPr/>
      <dgm:t>
        <a:bodyPr/>
        <a:lstStyle/>
        <a:p>
          <a:endParaRPr lang="es-ES"/>
        </a:p>
      </dgm:t>
    </dgm:pt>
    <dgm:pt modelId="{BFD6A33F-94AE-BB4D-A034-5605D6C2B9EC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NIÑOS MAYORES DE CINCO AÑOS</a:t>
          </a:r>
        </a:p>
      </dgm:t>
    </dgm:pt>
    <dgm:pt modelId="{ECBE73A2-4986-1945-A2F4-AAF21034979C}" type="parTrans" cxnId="{F095081C-4311-EF44-B5E6-107E55ABB292}">
      <dgm:prSet/>
      <dgm:spPr/>
      <dgm:t>
        <a:bodyPr/>
        <a:lstStyle/>
        <a:p>
          <a:endParaRPr lang="es-ES"/>
        </a:p>
      </dgm:t>
    </dgm:pt>
    <dgm:pt modelId="{237694E0-B750-EA46-8EED-F3906D111BF8}" type="sibTrans" cxnId="{F095081C-4311-EF44-B5E6-107E55ABB292}">
      <dgm:prSet/>
      <dgm:spPr/>
      <dgm:t>
        <a:bodyPr/>
        <a:lstStyle/>
        <a:p>
          <a:endParaRPr lang="es-ES"/>
        </a:p>
      </dgm:t>
    </dgm:pt>
    <dgm:pt modelId="{46E78DF2-7B86-5645-AF6C-86B467B194E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PUNTUALIDAD</a:t>
          </a:r>
        </a:p>
      </dgm:t>
    </dgm:pt>
    <dgm:pt modelId="{C97B8D96-9457-BE42-8327-D95BFDF936A0}" type="parTrans" cxnId="{4E370360-83D7-844C-B1FF-1B0349292C52}">
      <dgm:prSet/>
      <dgm:spPr/>
      <dgm:t>
        <a:bodyPr/>
        <a:lstStyle/>
        <a:p>
          <a:endParaRPr lang="es-ES"/>
        </a:p>
      </dgm:t>
    </dgm:pt>
    <dgm:pt modelId="{B3E246EF-8931-3046-A5B0-DD4C2D662B4F}" type="sibTrans" cxnId="{4E370360-83D7-844C-B1FF-1B0349292C52}">
      <dgm:prSet/>
      <dgm:spPr/>
      <dgm:t>
        <a:bodyPr/>
        <a:lstStyle/>
        <a:p>
          <a:endParaRPr lang="es-ES"/>
        </a:p>
      </dgm:t>
    </dgm:pt>
    <dgm:pt modelId="{B3A2EEBD-ABF3-8548-BD9E-D95CE7E621F5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MAXIMO 1 HORA</a:t>
          </a:r>
        </a:p>
      </dgm:t>
    </dgm:pt>
    <dgm:pt modelId="{C5AF48B9-B4BB-4145-8EB7-F86A2585F002}" type="parTrans" cxnId="{275EA0AB-4A02-904E-9DFD-08ACC48C78AA}">
      <dgm:prSet/>
      <dgm:spPr/>
      <dgm:t>
        <a:bodyPr/>
        <a:lstStyle/>
        <a:p>
          <a:endParaRPr lang="es-ES"/>
        </a:p>
      </dgm:t>
    </dgm:pt>
    <dgm:pt modelId="{41D0B4AA-B796-184E-97EA-7F54A51C1359}" type="sibTrans" cxnId="{275EA0AB-4A02-904E-9DFD-08ACC48C78AA}">
      <dgm:prSet/>
      <dgm:spPr/>
      <dgm:t>
        <a:bodyPr/>
        <a:lstStyle/>
        <a:p>
          <a:endParaRPr lang="es-ES"/>
        </a:p>
      </dgm:t>
    </dgm:pt>
    <dgm:pt modelId="{295EF29E-EBD8-FE4B-9526-C9A6E43AE826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LUNES Y MARTES </a:t>
          </a:r>
        </a:p>
      </dgm:t>
    </dgm:pt>
    <dgm:pt modelId="{DF35A9F9-3974-AB4B-9E3A-655B0F87765F}" type="parTrans" cxnId="{81EE6061-0484-6D43-8D93-ACBF4CE304E2}">
      <dgm:prSet/>
      <dgm:spPr/>
      <dgm:t>
        <a:bodyPr/>
        <a:lstStyle/>
        <a:p>
          <a:endParaRPr lang="es-ES"/>
        </a:p>
      </dgm:t>
    </dgm:pt>
    <dgm:pt modelId="{86CA6275-6AA6-B847-BC2E-86372C553A4F}" type="sibTrans" cxnId="{81EE6061-0484-6D43-8D93-ACBF4CE304E2}">
      <dgm:prSet/>
      <dgm:spPr/>
      <dgm:t>
        <a:bodyPr/>
        <a:lstStyle/>
        <a:p>
          <a:endParaRPr lang="es-ES"/>
        </a:p>
      </dgm:t>
    </dgm:pt>
    <dgm:pt modelId="{9CE62C9F-4F71-164A-9347-5C90A3883A99}" type="pres">
      <dgm:prSet presAssocID="{995299B9-5DD5-F647-98D9-5D0095B7BF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2332D6-A76D-D54B-93DF-A2E908486F88}" type="pres">
      <dgm:prSet presAssocID="{143969EA-379B-8C43-A48E-0C3A5936D2E4}" presName="root1" presStyleCnt="0"/>
      <dgm:spPr/>
    </dgm:pt>
    <dgm:pt modelId="{224CC1DC-911C-6E44-944D-34D4703F6975}" type="pres">
      <dgm:prSet presAssocID="{143969EA-379B-8C43-A48E-0C3A5936D2E4}" presName="LevelOneTextNode" presStyleLbl="node0" presStyleIdx="0" presStyleCnt="1" custScaleX="213617" custScaleY="169361" custLinFactNeighborX="1343" custLinFactNeighborY="1883">
        <dgm:presLayoutVars>
          <dgm:chPref val="3"/>
        </dgm:presLayoutVars>
      </dgm:prSet>
      <dgm:spPr/>
    </dgm:pt>
    <dgm:pt modelId="{79344DE7-4DA4-6F44-BF50-6FF1CE50C5A3}" type="pres">
      <dgm:prSet presAssocID="{143969EA-379B-8C43-A48E-0C3A5936D2E4}" presName="level2hierChild" presStyleCnt="0"/>
      <dgm:spPr/>
    </dgm:pt>
    <dgm:pt modelId="{12A1AC2C-2EBF-8B43-A366-3741F42F91A2}" type="pres">
      <dgm:prSet presAssocID="{D2B6D03E-E965-C442-8DD3-F6CC5C34A214}" presName="conn2-1" presStyleLbl="parChTrans1D2" presStyleIdx="0" presStyleCnt="2"/>
      <dgm:spPr/>
    </dgm:pt>
    <dgm:pt modelId="{A9426BDC-6C0E-6948-AF22-2CA30D5B1ABA}" type="pres">
      <dgm:prSet presAssocID="{D2B6D03E-E965-C442-8DD3-F6CC5C34A214}" presName="connTx" presStyleLbl="parChTrans1D2" presStyleIdx="0" presStyleCnt="2"/>
      <dgm:spPr/>
    </dgm:pt>
    <dgm:pt modelId="{5E16A4DD-30BF-4247-8E59-E451DA4E4F3C}" type="pres">
      <dgm:prSet presAssocID="{357623FD-83C9-9A4F-A268-8CB1452AA81D}" presName="root2" presStyleCnt="0"/>
      <dgm:spPr/>
    </dgm:pt>
    <dgm:pt modelId="{988DD1E4-A2B2-554C-8A51-E14010415C56}" type="pres">
      <dgm:prSet presAssocID="{357623FD-83C9-9A4F-A268-8CB1452AA81D}" presName="LevelTwoTextNode" presStyleLbl="node2" presStyleIdx="0" presStyleCnt="2" custScaleX="192056" custScaleY="164752">
        <dgm:presLayoutVars>
          <dgm:chPref val="3"/>
        </dgm:presLayoutVars>
      </dgm:prSet>
      <dgm:spPr/>
    </dgm:pt>
    <dgm:pt modelId="{86D5E43C-995B-B449-A294-C1515A76575C}" type="pres">
      <dgm:prSet presAssocID="{357623FD-83C9-9A4F-A268-8CB1452AA81D}" presName="level3hierChild" presStyleCnt="0"/>
      <dgm:spPr/>
    </dgm:pt>
    <dgm:pt modelId="{85A5963E-6429-2F47-9FB6-F1AC94C1BAFB}" type="pres">
      <dgm:prSet presAssocID="{D8F954A8-A8C8-2C4B-A4D7-2B3334F6F4B4}" presName="conn2-1" presStyleLbl="parChTrans1D3" presStyleIdx="0" presStyleCnt="7"/>
      <dgm:spPr/>
    </dgm:pt>
    <dgm:pt modelId="{8B563457-0FF0-2341-829A-15D1F5C5D1C9}" type="pres">
      <dgm:prSet presAssocID="{D8F954A8-A8C8-2C4B-A4D7-2B3334F6F4B4}" presName="connTx" presStyleLbl="parChTrans1D3" presStyleIdx="0" presStyleCnt="7"/>
      <dgm:spPr/>
    </dgm:pt>
    <dgm:pt modelId="{669544AA-0E05-BD4F-B62F-2EFE9D724A45}" type="pres">
      <dgm:prSet presAssocID="{EE60C290-CA2B-994D-BA0A-3401118517A7}" presName="root2" presStyleCnt="0"/>
      <dgm:spPr/>
    </dgm:pt>
    <dgm:pt modelId="{A9611241-7DE3-9748-BD0F-4697B4E078C9}" type="pres">
      <dgm:prSet presAssocID="{EE60C290-CA2B-994D-BA0A-3401118517A7}" presName="LevelTwoTextNode" presStyleLbl="node3" presStyleIdx="0" presStyleCnt="7">
        <dgm:presLayoutVars>
          <dgm:chPref val="3"/>
        </dgm:presLayoutVars>
      </dgm:prSet>
      <dgm:spPr/>
    </dgm:pt>
    <dgm:pt modelId="{45C19CCA-69F6-A145-AD7B-A6744D05B250}" type="pres">
      <dgm:prSet presAssocID="{EE60C290-CA2B-994D-BA0A-3401118517A7}" presName="level3hierChild" presStyleCnt="0"/>
      <dgm:spPr/>
    </dgm:pt>
    <dgm:pt modelId="{E5F893D7-F7D8-D24A-906C-6B7D76BE29D8}" type="pres">
      <dgm:prSet presAssocID="{B10A8E90-5FF2-3546-8AC3-41544AE07D51}" presName="conn2-1" presStyleLbl="parChTrans1D3" presStyleIdx="1" presStyleCnt="7"/>
      <dgm:spPr/>
    </dgm:pt>
    <dgm:pt modelId="{DFDE4D6B-FB42-FB42-B5CA-352487BBEAFC}" type="pres">
      <dgm:prSet presAssocID="{B10A8E90-5FF2-3546-8AC3-41544AE07D51}" presName="connTx" presStyleLbl="parChTrans1D3" presStyleIdx="1" presStyleCnt="7"/>
      <dgm:spPr/>
    </dgm:pt>
    <dgm:pt modelId="{147C2E49-5FC8-764D-B5C0-78666B1EF4A7}" type="pres">
      <dgm:prSet presAssocID="{33ABC889-4EFD-9F4E-8A71-291BED783E87}" presName="root2" presStyleCnt="0"/>
      <dgm:spPr/>
    </dgm:pt>
    <dgm:pt modelId="{62E47015-C4E8-FC4F-9C3B-9343369AE219}" type="pres">
      <dgm:prSet presAssocID="{33ABC889-4EFD-9F4E-8A71-291BED783E87}" presName="LevelTwoTextNode" presStyleLbl="node3" presStyleIdx="1" presStyleCnt="7">
        <dgm:presLayoutVars>
          <dgm:chPref val="3"/>
        </dgm:presLayoutVars>
      </dgm:prSet>
      <dgm:spPr/>
    </dgm:pt>
    <dgm:pt modelId="{5AF8CF1A-1945-754E-A226-453204F5C3C0}" type="pres">
      <dgm:prSet presAssocID="{33ABC889-4EFD-9F4E-8A71-291BED783E87}" presName="level3hierChild" presStyleCnt="0"/>
      <dgm:spPr/>
    </dgm:pt>
    <dgm:pt modelId="{1F3115DC-35AB-C943-90BD-931AFF321FE8}" type="pres">
      <dgm:prSet presAssocID="{9A0BA284-C643-134E-9B15-9BD66C5B007D}" presName="conn2-1" presStyleLbl="parChTrans1D3" presStyleIdx="2" presStyleCnt="7"/>
      <dgm:spPr/>
    </dgm:pt>
    <dgm:pt modelId="{545DAA6B-77CD-EF4E-862C-701A9C156017}" type="pres">
      <dgm:prSet presAssocID="{9A0BA284-C643-134E-9B15-9BD66C5B007D}" presName="connTx" presStyleLbl="parChTrans1D3" presStyleIdx="2" presStyleCnt="7"/>
      <dgm:spPr/>
    </dgm:pt>
    <dgm:pt modelId="{F249DE9F-5E00-3740-A966-42D4A89CD4A1}" type="pres">
      <dgm:prSet presAssocID="{324F5DAC-C4EF-8141-B968-AD1D00D0978E}" presName="root2" presStyleCnt="0"/>
      <dgm:spPr/>
    </dgm:pt>
    <dgm:pt modelId="{8C7F550B-3BAF-7847-8244-35345C729283}" type="pres">
      <dgm:prSet presAssocID="{324F5DAC-C4EF-8141-B968-AD1D00D0978E}" presName="LevelTwoTextNode" presStyleLbl="node3" presStyleIdx="2" presStyleCnt="7">
        <dgm:presLayoutVars>
          <dgm:chPref val="3"/>
        </dgm:presLayoutVars>
      </dgm:prSet>
      <dgm:spPr/>
    </dgm:pt>
    <dgm:pt modelId="{186684CA-C948-B64A-B73D-18D07E42F018}" type="pres">
      <dgm:prSet presAssocID="{324F5DAC-C4EF-8141-B968-AD1D00D0978E}" presName="level3hierChild" presStyleCnt="0"/>
      <dgm:spPr/>
    </dgm:pt>
    <dgm:pt modelId="{948D647E-0E08-8240-9FE4-23DD6ED57302}" type="pres">
      <dgm:prSet presAssocID="{DF35A9F9-3974-AB4B-9E3A-655B0F87765F}" presName="conn2-1" presStyleLbl="parChTrans1D3" presStyleIdx="3" presStyleCnt="7"/>
      <dgm:spPr/>
    </dgm:pt>
    <dgm:pt modelId="{D5988609-4AE1-284B-BB7F-E21D7A3B2E3D}" type="pres">
      <dgm:prSet presAssocID="{DF35A9F9-3974-AB4B-9E3A-655B0F87765F}" presName="connTx" presStyleLbl="parChTrans1D3" presStyleIdx="3" presStyleCnt="7"/>
      <dgm:spPr/>
    </dgm:pt>
    <dgm:pt modelId="{632A12AD-EEBB-F848-BC62-3C49D92FED69}" type="pres">
      <dgm:prSet presAssocID="{295EF29E-EBD8-FE4B-9526-C9A6E43AE826}" presName="root2" presStyleCnt="0"/>
      <dgm:spPr/>
    </dgm:pt>
    <dgm:pt modelId="{A448E39B-D68D-384F-8573-2E5DA94764D0}" type="pres">
      <dgm:prSet presAssocID="{295EF29E-EBD8-FE4B-9526-C9A6E43AE826}" presName="LevelTwoTextNode" presStyleLbl="node3" presStyleIdx="3" presStyleCnt="7">
        <dgm:presLayoutVars>
          <dgm:chPref val="3"/>
        </dgm:presLayoutVars>
      </dgm:prSet>
      <dgm:spPr/>
    </dgm:pt>
    <dgm:pt modelId="{36B3FA74-C163-FA44-9233-54F02F9F427B}" type="pres">
      <dgm:prSet presAssocID="{295EF29E-EBD8-FE4B-9526-C9A6E43AE826}" presName="level3hierChild" presStyleCnt="0"/>
      <dgm:spPr/>
    </dgm:pt>
    <dgm:pt modelId="{E182D7F4-80B3-F84C-8111-E20BB60AE3F4}" type="pres">
      <dgm:prSet presAssocID="{925E28FC-9F59-7146-8436-80C09C797C7F}" presName="conn2-1" presStyleLbl="parChTrans1D2" presStyleIdx="1" presStyleCnt="2"/>
      <dgm:spPr/>
    </dgm:pt>
    <dgm:pt modelId="{EDD08F9C-3E85-AA4C-ADC9-9432B51ABBF6}" type="pres">
      <dgm:prSet presAssocID="{925E28FC-9F59-7146-8436-80C09C797C7F}" presName="connTx" presStyleLbl="parChTrans1D2" presStyleIdx="1" presStyleCnt="2"/>
      <dgm:spPr/>
    </dgm:pt>
    <dgm:pt modelId="{45DBB8A6-9052-AD44-A141-2CDBA9988B57}" type="pres">
      <dgm:prSet presAssocID="{EE9E918F-319C-E44A-850A-9B660AA757F1}" presName="root2" presStyleCnt="0"/>
      <dgm:spPr/>
    </dgm:pt>
    <dgm:pt modelId="{369DC414-E145-0E48-95D4-0C18667EDD6E}" type="pres">
      <dgm:prSet presAssocID="{EE9E918F-319C-E44A-850A-9B660AA757F1}" presName="LevelTwoTextNode" presStyleLbl="node2" presStyleIdx="1" presStyleCnt="2" custScaleX="192056" custScaleY="139250">
        <dgm:presLayoutVars>
          <dgm:chPref val="3"/>
        </dgm:presLayoutVars>
      </dgm:prSet>
      <dgm:spPr/>
    </dgm:pt>
    <dgm:pt modelId="{FB64D04A-73FE-A749-881A-E454E2EA70AA}" type="pres">
      <dgm:prSet presAssocID="{EE9E918F-319C-E44A-850A-9B660AA757F1}" presName="level3hierChild" presStyleCnt="0"/>
      <dgm:spPr/>
    </dgm:pt>
    <dgm:pt modelId="{490945B2-802B-FA4A-B0D2-6BD1A30806D4}" type="pres">
      <dgm:prSet presAssocID="{ECBE73A2-4986-1945-A2F4-AAF21034979C}" presName="conn2-1" presStyleLbl="parChTrans1D3" presStyleIdx="4" presStyleCnt="7"/>
      <dgm:spPr/>
    </dgm:pt>
    <dgm:pt modelId="{1B2C6719-D03C-DE4C-A914-33EFAEBBF3E0}" type="pres">
      <dgm:prSet presAssocID="{ECBE73A2-4986-1945-A2F4-AAF21034979C}" presName="connTx" presStyleLbl="parChTrans1D3" presStyleIdx="4" presStyleCnt="7"/>
      <dgm:spPr/>
    </dgm:pt>
    <dgm:pt modelId="{5237E43C-E02E-C241-8404-55F696BF6509}" type="pres">
      <dgm:prSet presAssocID="{BFD6A33F-94AE-BB4D-A034-5605D6C2B9EC}" presName="root2" presStyleCnt="0"/>
      <dgm:spPr/>
    </dgm:pt>
    <dgm:pt modelId="{91ED5EED-C635-EB4E-9CE4-49EBD2BBA5D1}" type="pres">
      <dgm:prSet presAssocID="{BFD6A33F-94AE-BB4D-A034-5605D6C2B9EC}" presName="LevelTwoTextNode" presStyleLbl="node3" presStyleIdx="4" presStyleCnt="7">
        <dgm:presLayoutVars>
          <dgm:chPref val="3"/>
        </dgm:presLayoutVars>
      </dgm:prSet>
      <dgm:spPr/>
    </dgm:pt>
    <dgm:pt modelId="{6DC45776-7EF9-E341-9430-3CE2BF5DECAD}" type="pres">
      <dgm:prSet presAssocID="{BFD6A33F-94AE-BB4D-A034-5605D6C2B9EC}" presName="level3hierChild" presStyleCnt="0"/>
      <dgm:spPr/>
    </dgm:pt>
    <dgm:pt modelId="{494F48A7-A6B1-344A-9591-06FADD8D4D27}" type="pres">
      <dgm:prSet presAssocID="{C5AF48B9-B4BB-4145-8EB7-F86A2585F002}" presName="conn2-1" presStyleLbl="parChTrans1D3" presStyleIdx="5" presStyleCnt="7"/>
      <dgm:spPr/>
    </dgm:pt>
    <dgm:pt modelId="{B0A643F2-661E-DC42-8C91-28EF4ED1E5F9}" type="pres">
      <dgm:prSet presAssocID="{C5AF48B9-B4BB-4145-8EB7-F86A2585F002}" presName="connTx" presStyleLbl="parChTrans1D3" presStyleIdx="5" presStyleCnt="7"/>
      <dgm:spPr/>
    </dgm:pt>
    <dgm:pt modelId="{4AF155C8-F413-AD4A-9FF6-F666ED32FA4F}" type="pres">
      <dgm:prSet presAssocID="{B3A2EEBD-ABF3-8548-BD9E-D95CE7E621F5}" presName="root2" presStyleCnt="0"/>
      <dgm:spPr/>
    </dgm:pt>
    <dgm:pt modelId="{9B5D81FF-33E3-1B4A-AD15-1075219F7896}" type="pres">
      <dgm:prSet presAssocID="{B3A2EEBD-ABF3-8548-BD9E-D95CE7E621F5}" presName="LevelTwoTextNode" presStyleLbl="node3" presStyleIdx="5" presStyleCnt="7">
        <dgm:presLayoutVars>
          <dgm:chPref val="3"/>
        </dgm:presLayoutVars>
      </dgm:prSet>
      <dgm:spPr/>
    </dgm:pt>
    <dgm:pt modelId="{21C37593-CBF0-324D-93E4-A576E947E506}" type="pres">
      <dgm:prSet presAssocID="{B3A2EEBD-ABF3-8548-BD9E-D95CE7E621F5}" presName="level3hierChild" presStyleCnt="0"/>
      <dgm:spPr/>
    </dgm:pt>
    <dgm:pt modelId="{6A8FECE1-2B71-B74F-89A7-8304D274AC93}" type="pres">
      <dgm:prSet presAssocID="{C97B8D96-9457-BE42-8327-D95BFDF936A0}" presName="conn2-1" presStyleLbl="parChTrans1D3" presStyleIdx="6" presStyleCnt="7"/>
      <dgm:spPr/>
    </dgm:pt>
    <dgm:pt modelId="{82FA106C-0707-6040-8B8D-F4751BAFF1C7}" type="pres">
      <dgm:prSet presAssocID="{C97B8D96-9457-BE42-8327-D95BFDF936A0}" presName="connTx" presStyleLbl="parChTrans1D3" presStyleIdx="6" presStyleCnt="7"/>
      <dgm:spPr/>
    </dgm:pt>
    <dgm:pt modelId="{90C39809-F7B5-914B-A5DA-96ED1DA4F86C}" type="pres">
      <dgm:prSet presAssocID="{46E78DF2-7B86-5645-AF6C-86B467B194E7}" presName="root2" presStyleCnt="0"/>
      <dgm:spPr/>
    </dgm:pt>
    <dgm:pt modelId="{83E2CC22-5424-A945-9CF0-F4BA815B3A07}" type="pres">
      <dgm:prSet presAssocID="{46E78DF2-7B86-5645-AF6C-86B467B194E7}" presName="LevelTwoTextNode" presStyleLbl="node3" presStyleIdx="6" presStyleCnt="7">
        <dgm:presLayoutVars>
          <dgm:chPref val="3"/>
        </dgm:presLayoutVars>
      </dgm:prSet>
      <dgm:spPr/>
    </dgm:pt>
    <dgm:pt modelId="{DF366AE5-D1BA-DB48-9B71-A2973AB29B65}" type="pres">
      <dgm:prSet presAssocID="{46E78DF2-7B86-5645-AF6C-86B467B194E7}" presName="level3hierChild" presStyleCnt="0"/>
      <dgm:spPr/>
    </dgm:pt>
  </dgm:ptLst>
  <dgm:cxnLst>
    <dgm:cxn modelId="{FC460404-A2ED-3E4B-862A-029B37C1DF65}" type="presOf" srcId="{B10A8E90-5FF2-3546-8AC3-41544AE07D51}" destId="{DFDE4D6B-FB42-FB42-B5CA-352487BBEAFC}" srcOrd="1" destOrd="0" presId="urn:microsoft.com/office/officeart/2008/layout/HorizontalMultiLevelHierarchy"/>
    <dgm:cxn modelId="{D9DFAE14-28A6-044C-9BB0-02D901446ACB}" type="presOf" srcId="{9A0BA284-C643-134E-9B15-9BD66C5B007D}" destId="{545DAA6B-77CD-EF4E-862C-701A9C156017}" srcOrd="1" destOrd="0" presId="urn:microsoft.com/office/officeart/2008/layout/HorizontalMultiLevelHierarchy"/>
    <dgm:cxn modelId="{5DC23A1B-069B-154D-939F-587C60594CF1}" srcId="{357623FD-83C9-9A4F-A268-8CB1452AA81D}" destId="{324F5DAC-C4EF-8141-B968-AD1D00D0978E}" srcOrd="2" destOrd="0" parTransId="{9A0BA284-C643-134E-9B15-9BD66C5B007D}" sibTransId="{8B984A2D-0E15-9D47-ACAE-85453E90B099}"/>
    <dgm:cxn modelId="{F095081C-4311-EF44-B5E6-107E55ABB292}" srcId="{EE9E918F-319C-E44A-850A-9B660AA757F1}" destId="{BFD6A33F-94AE-BB4D-A034-5605D6C2B9EC}" srcOrd="0" destOrd="0" parTransId="{ECBE73A2-4986-1945-A2F4-AAF21034979C}" sibTransId="{237694E0-B750-EA46-8EED-F3906D111BF8}"/>
    <dgm:cxn modelId="{EADF7F1E-9DDA-6848-80EB-D69FA826516F}" type="presOf" srcId="{B10A8E90-5FF2-3546-8AC3-41544AE07D51}" destId="{E5F893D7-F7D8-D24A-906C-6B7D76BE29D8}" srcOrd="0" destOrd="0" presId="urn:microsoft.com/office/officeart/2008/layout/HorizontalMultiLevelHierarchy"/>
    <dgm:cxn modelId="{252D961F-BE64-CB40-9B52-B01ACFD7B781}" type="presOf" srcId="{C5AF48B9-B4BB-4145-8EB7-F86A2585F002}" destId="{494F48A7-A6B1-344A-9591-06FADD8D4D27}" srcOrd="0" destOrd="0" presId="urn:microsoft.com/office/officeart/2008/layout/HorizontalMultiLevelHierarchy"/>
    <dgm:cxn modelId="{FB5C2F20-89C3-8941-A54A-C23D3DD3CDBA}" type="presOf" srcId="{357623FD-83C9-9A4F-A268-8CB1452AA81D}" destId="{988DD1E4-A2B2-554C-8A51-E14010415C56}" srcOrd="0" destOrd="0" presId="urn:microsoft.com/office/officeart/2008/layout/HorizontalMultiLevelHierarchy"/>
    <dgm:cxn modelId="{4439622C-106D-4744-8657-5BAAE7F71F33}" type="presOf" srcId="{ECBE73A2-4986-1945-A2F4-AAF21034979C}" destId="{490945B2-802B-FA4A-B0D2-6BD1A30806D4}" srcOrd="0" destOrd="0" presId="urn:microsoft.com/office/officeart/2008/layout/HorizontalMultiLevelHierarchy"/>
    <dgm:cxn modelId="{4E370360-83D7-844C-B1FF-1B0349292C52}" srcId="{EE9E918F-319C-E44A-850A-9B660AA757F1}" destId="{46E78DF2-7B86-5645-AF6C-86B467B194E7}" srcOrd="2" destOrd="0" parTransId="{C97B8D96-9457-BE42-8327-D95BFDF936A0}" sibTransId="{B3E246EF-8931-3046-A5B0-DD4C2D662B4F}"/>
    <dgm:cxn modelId="{58D50960-E08F-7C4A-9A54-62D5C90D1109}" type="presOf" srcId="{B3A2EEBD-ABF3-8548-BD9E-D95CE7E621F5}" destId="{9B5D81FF-33E3-1B4A-AD15-1075219F7896}" srcOrd="0" destOrd="0" presId="urn:microsoft.com/office/officeart/2008/layout/HorizontalMultiLevelHierarchy"/>
    <dgm:cxn modelId="{81EE6061-0484-6D43-8D93-ACBF4CE304E2}" srcId="{357623FD-83C9-9A4F-A268-8CB1452AA81D}" destId="{295EF29E-EBD8-FE4B-9526-C9A6E43AE826}" srcOrd="3" destOrd="0" parTransId="{DF35A9F9-3974-AB4B-9E3A-655B0F87765F}" sibTransId="{86CA6275-6AA6-B847-BC2E-86372C553A4F}"/>
    <dgm:cxn modelId="{03226F63-D409-954B-AB6C-05E4B29B7A16}" type="presOf" srcId="{ECBE73A2-4986-1945-A2F4-AAF21034979C}" destId="{1B2C6719-D03C-DE4C-A914-33EFAEBBF3E0}" srcOrd="1" destOrd="0" presId="urn:microsoft.com/office/officeart/2008/layout/HorizontalMultiLevelHierarchy"/>
    <dgm:cxn modelId="{5D85FE45-DC6B-5E4E-9E1D-A8DE23122347}" type="presOf" srcId="{33ABC889-4EFD-9F4E-8A71-291BED783E87}" destId="{62E47015-C4E8-FC4F-9C3B-9343369AE219}" srcOrd="0" destOrd="0" presId="urn:microsoft.com/office/officeart/2008/layout/HorizontalMultiLevelHierarchy"/>
    <dgm:cxn modelId="{E5D57449-D900-1D4B-A300-74F4F21DF633}" type="presOf" srcId="{DF35A9F9-3974-AB4B-9E3A-655B0F87765F}" destId="{948D647E-0E08-8240-9FE4-23DD6ED57302}" srcOrd="0" destOrd="0" presId="urn:microsoft.com/office/officeart/2008/layout/HorizontalMultiLevelHierarchy"/>
    <dgm:cxn modelId="{8F1D2750-A649-6949-841F-D62AD0F0FFDE}" type="presOf" srcId="{9A0BA284-C643-134E-9B15-9BD66C5B007D}" destId="{1F3115DC-35AB-C943-90BD-931AFF321FE8}" srcOrd="0" destOrd="0" presId="urn:microsoft.com/office/officeart/2008/layout/HorizontalMultiLevelHierarchy"/>
    <dgm:cxn modelId="{CC65FA72-0E21-3E40-8D5B-B30A394ABE6B}" type="presOf" srcId="{C97B8D96-9457-BE42-8327-D95BFDF936A0}" destId="{82FA106C-0707-6040-8B8D-F4751BAFF1C7}" srcOrd="1" destOrd="0" presId="urn:microsoft.com/office/officeart/2008/layout/HorizontalMultiLevelHierarchy"/>
    <dgm:cxn modelId="{470F6B55-9C3A-0A42-B087-9978DE5215E9}" type="presOf" srcId="{925E28FC-9F59-7146-8436-80C09C797C7F}" destId="{E182D7F4-80B3-F84C-8111-E20BB60AE3F4}" srcOrd="0" destOrd="0" presId="urn:microsoft.com/office/officeart/2008/layout/HorizontalMultiLevelHierarchy"/>
    <dgm:cxn modelId="{4909F077-04E3-3E45-BF63-720C0BCAEF61}" srcId="{357623FD-83C9-9A4F-A268-8CB1452AA81D}" destId="{EE60C290-CA2B-994D-BA0A-3401118517A7}" srcOrd="0" destOrd="0" parTransId="{D8F954A8-A8C8-2C4B-A4D7-2B3334F6F4B4}" sibTransId="{80670947-7635-4847-9689-4C55B2A35F85}"/>
    <dgm:cxn modelId="{FD639084-29E1-6543-BD96-6BDC26D8CF69}" type="presOf" srcId="{D8F954A8-A8C8-2C4B-A4D7-2B3334F6F4B4}" destId="{8B563457-0FF0-2341-829A-15D1F5C5D1C9}" srcOrd="1" destOrd="0" presId="urn:microsoft.com/office/officeart/2008/layout/HorizontalMultiLevelHierarchy"/>
    <dgm:cxn modelId="{1C731F8A-DD64-3B42-BA8B-995F1258FF6C}" type="presOf" srcId="{D8F954A8-A8C8-2C4B-A4D7-2B3334F6F4B4}" destId="{85A5963E-6429-2F47-9FB6-F1AC94C1BAFB}" srcOrd="0" destOrd="0" presId="urn:microsoft.com/office/officeart/2008/layout/HorizontalMultiLevelHierarchy"/>
    <dgm:cxn modelId="{90EA418B-E2B4-2441-9AA4-32574E7B82F5}" type="presOf" srcId="{925E28FC-9F59-7146-8436-80C09C797C7F}" destId="{EDD08F9C-3E85-AA4C-ADC9-9432B51ABBF6}" srcOrd="1" destOrd="0" presId="urn:microsoft.com/office/officeart/2008/layout/HorizontalMultiLevelHierarchy"/>
    <dgm:cxn modelId="{A0AD328E-1D7D-5D40-9FC5-B93987834606}" srcId="{995299B9-5DD5-F647-98D9-5D0095B7BFD6}" destId="{143969EA-379B-8C43-A48E-0C3A5936D2E4}" srcOrd="0" destOrd="0" parTransId="{E1F432F0-2CED-9241-96AB-E8DE4A6A8711}" sibTransId="{4C58D75B-E597-874F-A86D-10B17223D55B}"/>
    <dgm:cxn modelId="{036BFB93-F6B3-374E-B8C1-DC937E283625}" srcId="{143969EA-379B-8C43-A48E-0C3A5936D2E4}" destId="{EE9E918F-319C-E44A-850A-9B660AA757F1}" srcOrd="1" destOrd="0" parTransId="{925E28FC-9F59-7146-8436-80C09C797C7F}" sibTransId="{12CD3CEB-B38D-9348-ABEA-5360819174E2}"/>
    <dgm:cxn modelId="{C55C30A7-BA15-9D4B-85A0-E431089A7463}" type="presOf" srcId="{46E78DF2-7B86-5645-AF6C-86B467B194E7}" destId="{83E2CC22-5424-A945-9CF0-F4BA815B3A07}" srcOrd="0" destOrd="0" presId="urn:microsoft.com/office/officeart/2008/layout/HorizontalMultiLevelHierarchy"/>
    <dgm:cxn modelId="{275EA0AB-4A02-904E-9DFD-08ACC48C78AA}" srcId="{EE9E918F-319C-E44A-850A-9B660AA757F1}" destId="{B3A2EEBD-ABF3-8548-BD9E-D95CE7E621F5}" srcOrd="1" destOrd="0" parTransId="{C5AF48B9-B4BB-4145-8EB7-F86A2585F002}" sibTransId="{41D0B4AA-B796-184E-97EA-7F54A51C1359}"/>
    <dgm:cxn modelId="{E12EB8B1-15FC-9E46-9077-7A7A9ED31B4C}" type="presOf" srcId="{143969EA-379B-8C43-A48E-0C3A5936D2E4}" destId="{224CC1DC-911C-6E44-944D-34D4703F6975}" srcOrd="0" destOrd="0" presId="urn:microsoft.com/office/officeart/2008/layout/HorizontalMultiLevelHierarchy"/>
    <dgm:cxn modelId="{4E886AB2-A4CB-714D-9430-FBC9AC8CC234}" type="presOf" srcId="{BFD6A33F-94AE-BB4D-A034-5605D6C2B9EC}" destId="{91ED5EED-C635-EB4E-9CE4-49EBD2BBA5D1}" srcOrd="0" destOrd="0" presId="urn:microsoft.com/office/officeart/2008/layout/HorizontalMultiLevelHierarchy"/>
    <dgm:cxn modelId="{0D47AEC0-0B60-B04E-9306-B0BC3EAC6EE3}" type="presOf" srcId="{EE9E918F-319C-E44A-850A-9B660AA757F1}" destId="{369DC414-E145-0E48-95D4-0C18667EDD6E}" srcOrd="0" destOrd="0" presId="urn:microsoft.com/office/officeart/2008/layout/HorizontalMultiLevelHierarchy"/>
    <dgm:cxn modelId="{8F041DC6-73F6-3C4F-B3EE-6CD8BB747F83}" type="presOf" srcId="{D2B6D03E-E965-C442-8DD3-F6CC5C34A214}" destId="{A9426BDC-6C0E-6948-AF22-2CA30D5B1ABA}" srcOrd="1" destOrd="0" presId="urn:microsoft.com/office/officeart/2008/layout/HorizontalMultiLevelHierarchy"/>
    <dgm:cxn modelId="{F05B8BCF-A983-6549-9D01-7F6DB8830640}" type="presOf" srcId="{C97B8D96-9457-BE42-8327-D95BFDF936A0}" destId="{6A8FECE1-2B71-B74F-89A7-8304D274AC93}" srcOrd="0" destOrd="0" presId="urn:microsoft.com/office/officeart/2008/layout/HorizontalMultiLevelHierarchy"/>
    <dgm:cxn modelId="{200F89D3-DEBF-6B4B-BB8D-53BF3433C686}" type="presOf" srcId="{D2B6D03E-E965-C442-8DD3-F6CC5C34A214}" destId="{12A1AC2C-2EBF-8B43-A366-3741F42F91A2}" srcOrd="0" destOrd="0" presId="urn:microsoft.com/office/officeart/2008/layout/HorizontalMultiLevelHierarchy"/>
    <dgm:cxn modelId="{A614A1D6-5BE1-8E4B-8698-7A4A5A2ADE38}" type="presOf" srcId="{324F5DAC-C4EF-8141-B968-AD1D00D0978E}" destId="{8C7F550B-3BAF-7847-8244-35345C729283}" srcOrd="0" destOrd="0" presId="urn:microsoft.com/office/officeart/2008/layout/HorizontalMultiLevelHierarchy"/>
    <dgm:cxn modelId="{FE38D9D8-851B-2F46-BF0A-52BD2CBF2819}" type="presOf" srcId="{EE60C290-CA2B-994D-BA0A-3401118517A7}" destId="{A9611241-7DE3-9748-BD0F-4697B4E078C9}" srcOrd="0" destOrd="0" presId="urn:microsoft.com/office/officeart/2008/layout/HorizontalMultiLevelHierarchy"/>
    <dgm:cxn modelId="{262B72E0-44C6-5F4F-B7CB-B7C9B38FFB5C}" type="presOf" srcId="{DF35A9F9-3974-AB4B-9E3A-655B0F87765F}" destId="{D5988609-4AE1-284B-BB7F-E21D7A3B2E3D}" srcOrd="1" destOrd="0" presId="urn:microsoft.com/office/officeart/2008/layout/HorizontalMultiLevelHierarchy"/>
    <dgm:cxn modelId="{2228A8E1-F6E4-8F46-A161-24BA0A38EF7E}" srcId="{143969EA-379B-8C43-A48E-0C3A5936D2E4}" destId="{357623FD-83C9-9A4F-A268-8CB1452AA81D}" srcOrd="0" destOrd="0" parTransId="{D2B6D03E-E965-C442-8DD3-F6CC5C34A214}" sibTransId="{F0037633-BE9A-0842-8C09-3E97CB935991}"/>
    <dgm:cxn modelId="{C68581E4-9C5E-C04E-B595-89D6C04E3B90}" srcId="{357623FD-83C9-9A4F-A268-8CB1452AA81D}" destId="{33ABC889-4EFD-9F4E-8A71-291BED783E87}" srcOrd="1" destOrd="0" parTransId="{B10A8E90-5FF2-3546-8AC3-41544AE07D51}" sibTransId="{C003C0F4-11B8-CB44-9567-A3CEF749818A}"/>
    <dgm:cxn modelId="{2B8054E5-2C09-E046-A49E-2E97342A241E}" type="presOf" srcId="{995299B9-5DD5-F647-98D9-5D0095B7BFD6}" destId="{9CE62C9F-4F71-164A-9347-5C90A3883A99}" srcOrd="0" destOrd="0" presId="urn:microsoft.com/office/officeart/2008/layout/HorizontalMultiLevelHierarchy"/>
    <dgm:cxn modelId="{91291EE9-0500-F543-B99F-1A6FE968A2E3}" type="presOf" srcId="{C5AF48B9-B4BB-4145-8EB7-F86A2585F002}" destId="{B0A643F2-661E-DC42-8C91-28EF4ED1E5F9}" srcOrd="1" destOrd="0" presId="urn:microsoft.com/office/officeart/2008/layout/HorizontalMultiLevelHierarchy"/>
    <dgm:cxn modelId="{AB3526F9-7351-3D46-BB8E-AFC1839CA018}" type="presOf" srcId="{295EF29E-EBD8-FE4B-9526-C9A6E43AE826}" destId="{A448E39B-D68D-384F-8573-2E5DA94764D0}" srcOrd="0" destOrd="0" presId="urn:microsoft.com/office/officeart/2008/layout/HorizontalMultiLevelHierarchy"/>
    <dgm:cxn modelId="{E984B281-530D-9748-90DB-1E8C288D9108}" type="presParOf" srcId="{9CE62C9F-4F71-164A-9347-5C90A3883A99}" destId="{3C2332D6-A76D-D54B-93DF-A2E908486F88}" srcOrd="0" destOrd="0" presId="urn:microsoft.com/office/officeart/2008/layout/HorizontalMultiLevelHierarchy"/>
    <dgm:cxn modelId="{5DB9A0D9-3CF4-4546-B33B-72DA91CD6141}" type="presParOf" srcId="{3C2332D6-A76D-D54B-93DF-A2E908486F88}" destId="{224CC1DC-911C-6E44-944D-34D4703F6975}" srcOrd="0" destOrd="0" presId="urn:microsoft.com/office/officeart/2008/layout/HorizontalMultiLevelHierarchy"/>
    <dgm:cxn modelId="{1CB3C1FE-5E99-6B47-AD8A-2ACCCB9B133C}" type="presParOf" srcId="{3C2332D6-A76D-D54B-93DF-A2E908486F88}" destId="{79344DE7-4DA4-6F44-BF50-6FF1CE50C5A3}" srcOrd="1" destOrd="0" presId="urn:microsoft.com/office/officeart/2008/layout/HorizontalMultiLevelHierarchy"/>
    <dgm:cxn modelId="{19A30BB5-9008-EC4C-A83C-DAAE50BFD193}" type="presParOf" srcId="{79344DE7-4DA4-6F44-BF50-6FF1CE50C5A3}" destId="{12A1AC2C-2EBF-8B43-A366-3741F42F91A2}" srcOrd="0" destOrd="0" presId="urn:microsoft.com/office/officeart/2008/layout/HorizontalMultiLevelHierarchy"/>
    <dgm:cxn modelId="{79AA13D5-A4C9-BD4F-BBF3-8074F6423612}" type="presParOf" srcId="{12A1AC2C-2EBF-8B43-A366-3741F42F91A2}" destId="{A9426BDC-6C0E-6948-AF22-2CA30D5B1ABA}" srcOrd="0" destOrd="0" presId="urn:microsoft.com/office/officeart/2008/layout/HorizontalMultiLevelHierarchy"/>
    <dgm:cxn modelId="{BDC585CF-9CAC-9342-B49C-12C8EC20DF40}" type="presParOf" srcId="{79344DE7-4DA4-6F44-BF50-6FF1CE50C5A3}" destId="{5E16A4DD-30BF-4247-8E59-E451DA4E4F3C}" srcOrd="1" destOrd="0" presId="urn:microsoft.com/office/officeart/2008/layout/HorizontalMultiLevelHierarchy"/>
    <dgm:cxn modelId="{AFAEC2EF-1C5D-8143-A281-A426275B896D}" type="presParOf" srcId="{5E16A4DD-30BF-4247-8E59-E451DA4E4F3C}" destId="{988DD1E4-A2B2-554C-8A51-E14010415C56}" srcOrd="0" destOrd="0" presId="urn:microsoft.com/office/officeart/2008/layout/HorizontalMultiLevelHierarchy"/>
    <dgm:cxn modelId="{6FBCFF77-1C9F-6A46-9F15-9546E1D77E92}" type="presParOf" srcId="{5E16A4DD-30BF-4247-8E59-E451DA4E4F3C}" destId="{86D5E43C-995B-B449-A294-C1515A76575C}" srcOrd="1" destOrd="0" presId="urn:microsoft.com/office/officeart/2008/layout/HorizontalMultiLevelHierarchy"/>
    <dgm:cxn modelId="{3F80699C-DDEE-BF47-A10E-382C3E76EADB}" type="presParOf" srcId="{86D5E43C-995B-B449-A294-C1515A76575C}" destId="{85A5963E-6429-2F47-9FB6-F1AC94C1BAFB}" srcOrd="0" destOrd="0" presId="urn:microsoft.com/office/officeart/2008/layout/HorizontalMultiLevelHierarchy"/>
    <dgm:cxn modelId="{3758ACD1-1A26-414E-BEB3-523B1C327534}" type="presParOf" srcId="{85A5963E-6429-2F47-9FB6-F1AC94C1BAFB}" destId="{8B563457-0FF0-2341-829A-15D1F5C5D1C9}" srcOrd="0" destOrd="0" presId="urn:microsoft.com/office/officeart/2008/layout/HorizontalMultiLevelHierarchy"/>
    <dgm:cxn modelId="{6990AF76-236A-4F4A-86BD-4754041E145D}" type="presParOf" srcId="{86D5E43C-995B-B449-A294-C1515A76575C}" destId="{669544AA-0E05-BD4F-B62F-2EFE9D724A45}" srcOrd="1" destOrd="0" presId="urn:microsoft.com/office/officeart/2008/layout/HorizontalMultiLevelHierarchy"/>
    <dgm:cxn modelId="{9BAF65FB-15B8-F042-9C50-1AA08CC6BF5B}" type="presParOf" srcId="{669544AA-0E05-BD4F-B62F-2EFE9D724A45}" destId="{A9611241-7DE3-9748-BD0F-4697B4E078C9}" srcOrd="0" destOrd="0" presId="urn:microsoft.com/office/officeart/2008/layout/HorizontalMultiLevelHierarchy"/>
    <dgm:cxn modelId="{29E72BEE-35D9-7D4F-BBA7-0B4DDAF7E52E}" type="presParOf" srcId="{669544AA-0E05-BD4F-B62F-2EFE9D724A45}" destId="{45C19CCA-69F6-A145-AD7B-A6744D05B250}" srcOrd="1" destOrd="0" presId="urn:microsoft.com/office/officeart/2008/layout/HorizontalMultiLevelHierarchy"/>
    <dgm:cxn modelId="{EB8634C8-9304-3443-9745-E9A4B3071F73}" type="presParOf" srcId="{86D5E43C-995B-B449-A294-C1515A76575C}" destId="{E5F893D7-F7D8-D24A-906C-6B7D76BE29D8}" srcOrd="2" destOrd="0" presId="urn:microsoft.com/office/officeart/2008/layout/HorizontalMultiLevelHierarchy"/>
    <dgm:cxn modelId="{F109FA57-84AA-B84C-B1C6-301EF5C66E93}" type="presParOf" srcId="{E5F893D7-F7D8-D24A-906C-6B7D76BE29D8}" destId="{DFDE4D6B-FB42-FB42-B5CA-352487BBEAFC}" srcOrd="0" destOrd="0" presId="urn:microsoft.com/office/officeart/2008/layout/HorizontalMultiLevelHierarchy"/>
    <dgm:cxn modelId="{EEEB145D-3B42-BC43-A4AD-DFCE7B905EEC}" type="presParOf" srcId="{86D5E43C-995B-B449-A294-C1515A76575C}" destId="{147C2E49-5FC8-764D-B5C0-78666B1EF4A7}" srcOrd="3" destOrd="0" presId="urn:microsoft.com/office/officeart/2008/layout/HorizontalMultiLevelHierarchy"/>
    <dgm:cxn modelId="{E7779640-6AB7-824C-8675-989426B3C025}" type="presParOf" srcId="{147C2E49-5FC8-764D-B5C0-78666B1EF4A7}" destId="{62E47015-C4E8-FC4F-9C3B-9343369AE219}" srcOrd="0" destOrd="0" presId="urn:microsoft.com/office/officeart/2008/layout/HorizontalMultiLevelHierarchy"/>
    <dgm:cxn modelId="{816C9015-D2C8-594A-B26A-1FE15FA8D500}" type="presParOf" srcId="{147C2E49-5FC8-764D-B5C0-78666B1EF4A7}" destId="{5AF8CF1A-1945-754E-A226-453204F5C3C0}" srcOrd="1" destOrd="0" presId="urn:microsoft.com/office/officeart/2008/layout/HorizontalMultiLevelHierarchy"/>
    <dgm:cxn modelId="{ABEC67BD-AA5D-FF45-B13F-83EC2C413080}" type="presParOf" srcId="{86D5E43C-995B-B449-A294-C1515A76575C}" destId="{1F3115DC-35AB-C943-90BD-931AFF321FE8}" srcOrd="4" destOrd="0" presId="urn:microsoft.com/office/officeart/2008/layout/HorizontalMultiLevelHierarchy"/>
    <dgm:cxn modelId="{DF6B19B1-94B3-F045-8623-604919E4C66C}" type="presParOf" srcId="{1F3115DC-35AB-C943-90BD-931AFF321FE8}" destId="{545DAA6B-77CD-EF4E-862C-701A9C156017}" srcOrd="0" destOrd="0" presId="urn:microsoft.com/office/officeart/2008/layout/HorizontalMultiLevelHierarchy"/>
    <dgm:cxn modelId="{684868FC-4824-8B43-AAA2-3304A7D7F23B}" type="presParOf" srcId="{86D5E43C-995B-B449-A294-C1515A76575C}" destId="{F249DE9F-5E00-3740-A966-42D4A89CD4A1}" srcOrd="5" destOrd="0" presId="urn:microsoft.com/office/officeart/2008/layout/HorizontalMultiLevelHierarchy"/>
    <dgm:cxn modelId="{CC686D59-2B0A-6A42-AF6F-0A86EAB445CD}" type="presParOf" srcId="{F249DE9F-5E00-3740-A966-42D4A89CD4A1}" destId="{8C7F550B-3BAF-7847-8244-35345C729283}" srcOrd="0" destOrd="0" presId="urn:microsoft.com/office/officeart/2008/layout/HorizontalMultiLevelHierarchy"/>
    <dgm:cxn modelId="{80D240CE-DDBC-A84A-8D5A-977B455CBBAB}" type="presParOf" srcId="{F249DE9F-5E00-3740-A966-42D4A89CD4A1}" destId="{186684CA-C948-B64A-B73D-18D07E42F018}" srcOrd="1" destOrd="0" presId="urn:microsoft.com/office/officeart/2008/layout/HorizontalMultiLevelHierarchy"/>
    <dgm:cxn modelId="{185A9489-FFAE-0242-9A62-C57BD4185012}" type="presParOf" srcId="{86D5E43C-995B-B449-A294-C1515A76575C}" destId="{948D647E-0E08-8240-9FE4-23DD6ED57302}" srcOrd="6" destOrd="0" presId="urn:microsoft.com/office/officeart/2008/layout/HorizontalMultiLevelHierarchy"/>
    <dgm:cxn modelId="{9615E168-4ADA-C04F-BD33-011D77625750}" type="presParOf" srcId="{948D647E-0E08-8240-9FE4-23DD6ED57302}" destId="{D5988609-4AE1-284B-BB7F-E21D7A3B2E3D}" srcOrd="0" destOrd="0" presId="urn:microsoft.com/office/officeart/2008/layout/HorizontalMultiLevelHierarchy"/>
    <dgm:cxn modelId="{BC2C7AE2-4D3B-2D49-AD05-9B73119337F4}" type="presParOf" srcId="{86D5E43C-995B-B449-A294-C1515A76575C}" destId="{632A12AD-EEBB-F848-BC62-3C49D92FED69}" srcOrd="7" destOrd="0" presId="urn:microsoft.com/office/officeart/2008/layout/HorizontalMultiLevelHierarchy"/>
    <dgm:cxn modelId="{2566DC28-2B7D-944A-A6D1-4E3A610D780C}" type="presParOf" srcId="{632A12AD-EEBB-F848-BC62-3C49D92FED69}" destId="{A448E39B-D68D-384F-8573-2E5DA94764D0}" srcOrd="0" destOrd="0" presId="urn:microsoft.com/office/officeart/2008/layout/HorizontalMultiLevelHierarchy"/>
    <dgm:cxn modelId="{2700DACF-4196-1449-9423-F54ECA804768}" type="presParOf" srcId="{632A12AD-EEBB-F848-BC62-3C49D92FED69}" destId="{36B3FA74-C163-FA44-9233-54F02F9F427B}" srcOrd="1" destOrd="0" presId="urn:microsoft.com/office/officeart/2008/layout/HorizontalMultiLevelHierarchy"/>
    <dgm:cxn modelId="{4FA514EE-4673-EC43-A2AA-2B9B2BA97A07}" type="presParOf" srcId="{79344DE7-4DA4-6F44-BF50-6FF1CE50C5A3}" destId="{E182D7F4-80B3-F84C-8111-E20BB60AE3F4}" srcOrd="2" destOrd="0" presId="urn:microsoft.com/office/officeart/2008/layout/HorizontalMultiLevelHierarchy"/>
    <dgm:cxn modelId="{5115DC6D-580C-984A-B5B3-DD6B572FD015}" type="presParOf" srcId="{E182D7F4-80B3-F84C-8111-E20BB60AE3F4}" destId="{EDD08F9C-3E85-AA4C-ADC9-9432B51ABBF6}" srcOrd="0" destOrd="0" presId="urn:microsoft.com/office/officeart/2008/layout/HorizontalMultiLevelHierarchy"/>
    <dgm:cxn modelId="{58CE8E60-FBC9-3442-BBA0-2A7F3AC42F07}" type="presParOf" srcId="{79344DE7-4DA4-6F44-BF50-6FF1CE50C5A3}" destId="{45DBB8A6-9052-AD44-A141-2CDBA9988B57}" srcOrd="3" destOrd="0" presId="urn:microsoft.com/office/officeart/2008/layout/HorizontalMultiLevelHierarchy"/>
    <dgm:cxn modelId="{FDEAE09B-950B-6243-B592-6A3FF6A3BA37}" type="presParOf" srcId="{45DBB8A6-9052-AD44-A141-2CDBA9988B57}" destId="{369DC414-E145-0E48-95D4-0C18667EDD6E}" srcOrd="0" destOrd="0" presId="urn:microsoft.com/office/officeart/2008/layout/HorizontalMultiLevelHierarchy"/>
    <dgm:cxn modelId="{6288E5F9-F090-E84D-BE48-F3C0673BCEA3}" type="presParOf" srcId="{45DBB8A6-9052-AD44-A141-2CDBA9988B57}" destId="{FB64D04A-73FE-A749-881A-E454E2EA70AA}" srcOrd="1" destOrd="0" presId="urn:microsoft.com/office/officeart/2008/layout/HorizontalMultiLevelHierarchy"/>
    <dgm:cxn modelId="{1E198FD4-4066-F542-9D9D-AD4AEE298C9B}" type="presParOf" srcId="{FB64D04A-73FE-A749-881A-E454E2EA70AA}" destId="{490945B2-802B-FA4A-B0D2-6BD1A30806D4}" srcOrd="0" destOrd="0" presId="urn:microsoft.com/office/officeart/2008/layout/HorizontalMultiLevelHierarchy"/>
    <dgm:cxn modelId="{D4AF846D-17DB-C64B-8E13-8FC062863EFC}" type="presParOf" srcId="{490945B2-802B-FA4A-B0D2-6BD1A30806D4}" destId="{1B2C6719-D03C-DE4C-A914-33EFAEBBF3E0}" srcOrd="0" destOrd="0" presId="urn:microsoft.com/office/officeart/2008/layout/HorizontalMultiLevelHierarchy"/>
    <dgm:cxn modelId="{5D95ABAE-5B4E-994E-9FE2-9C873AF10905}" type="presParOf" srcId="{FB64D04A-73FE-A749-881A-E454E2EA70AA}" destId="{5237E43C-E02E-C241-8404-55F696BF6509}" srcOrd="1" destOrd="0" presId="urn:microsoft.com/office/officeart/2008/layout/HorizontalMultiLevelHierarchy"/>
    <dgm:cxn modelId="{214A62DB-9672-3349-99C3-5A05647F5A58}" type="presParOf" srcId="{5237E43C-E02E-C241-8404-55F696BF6509}" destId="{91ED5EED-C635-EB4E-9CE4-49EBD2BBA5D1}" srcOrd="0" destOrd="0" presId="urn:microsoft.com/office/officeart/2008/layout/HorizontalMultiLevelHierarchy"/>
    <dgm:cxn modelId="{A4AD8DD5-0C7A-A347-A1D4-F481E4CCB4C1}" type="presParOf" srcId="{5237E43C-E02E-C241-8404-55F696BF6509}" destId="{6DC45776-7EF9-E341-9430-3CE2BF5DECAD}" srcOrd="1" destOrd="0" presId="urn:microsoft.com/office/officeart/2008/layout/HorizontalMultiLevelHierarchy"/>
    <dgm:cxn modelId="{B374D87E-CE27-C843-9B8B-56B20C7B3E43}" type="presParOf" srcId="{FB64D04A-73FE-A749-881A-E454E2EA70AA}" destId="{494F48A7-A6B1-344A-9591-06FADD8D4D27}" srcOrd="2" destOrd="0" presId="urn:microsoft.com/office/officeart/2008/layout/HorizontalMultiLevelHierarchy"/>
    <dgm:cxn modelId="{CF23E596-FC56-AB40-ABC1-A8FF82498176}" type="presParOf" srcId="{494F48A7-A6B1-344A-9591-06FADD8D4D27}" destId="{B0A643F2-661E-DC42-8C91-28EF4ED1E5F9}" srcOrd="0" destOrd="0" presId="urn:microsoft.com/office/officeart/2008/layout/HorizontalMultiLevelHierarchy"/>
    <dgm:cxn modelId="{B779A63B-ED68-F444-A2B9-0A4DF16AD8A8}" type="presParOf" srcId="{FB64D04A-73FE-A749-881A-E454E2EA70AA}" destId="{4AF155C8-F413-AD4A-9FF6-F666ED32FA4F}" srcOrd="3" destOrd="0" presId="urn:microsoft.com/office/officeart/2008/layout/HorizontalMultiLevelHierarchy"/>
    <dgm:cxn modelId="{2AD945B2-B3A6-C447-8B6B-856CFF519D7B}" type="presParOf" srcId="{4AF155C8-F413-AD4A-9FF6-F666ED32FA4F}" destId="{9B5D81FF-33E3-1B4A-AD15-1075219F7896}" srcOrd="0" destOrd="0" presId="urn:microsoft.com/office/officeart/2008/layout/HorizontalMultiLevelHierarchy"/>
    <dgm:cxn modelId="{83163B63-75C5-C846-A018-617FE99C6CA6}" type="presParOf" srcId="{4AF155C8-F413-AD4A-9FF6-F666ED32FA4F}" destId="{21C37593-CBF0-324D-93E4-A576E947E506}" srcOrd="1" destOrd="0" presId="urn:microsoft.com/office/officeart/2008/layout/HorizontalMultiLevelHierarchy"/>
    <dgm:cxn modelId="{3632881F-9548-BB4B-B64B-8B194B9EF97F}" type="presParOf" srcId="{FB64D04A-73FE-A749-881A-E454E2EA70AA}" destId="{6A8FECE1-2B71-B74F-89A7-8304D274AC93}" srcOrd="4" destOrd="0" presId="urn:microsoft.com/office/officeart/2008/layout/HorizontalMultiLevelHierarchy"/>
    <dgm:cxn modelId="{8203A648-F29C-4343-8F71-73198CC1D2DA}" type="presParOf" srcId="{6A8FECE1-2B71-B74F-89A7-8304D274AC93}" destId="{82FA106C-0707-6040-8B8D-F4751BAFF1C7}" srcOrd="0" destOrd="0" presId="urn:microsoft.com/office/officeart/2008/layout/HorizontalMultiLevelHierarchy"/>
    <dgm:cxn modelId="{0D1F5CBD-8A66-BD47-B598-251AC61EC29E}" type="presParOf" srcId="{FB64D04A-73FE-A749-881A-E454E2EA70AA}" destId="{90C39809-F7B5-914B-A5DA-96ED1DA4F86C}" srcOrd="5" destOrd="0" presId="urn:microsoft.com/office/officeart/2008/layout/HorizontalMultiLevelHierarchy"/>
    <dgm:cxn modelId="{9DF9EAD1-8276-3A46-8F24-AC14F9C46078}" type="presParOf" srcId="{90C39809-F7B5-914B-A5DA-96ED1DA4F86C}" destId="{83E2CC22-5424-A945-9CF0-F4BA815B3A07}" srcOrd="0" destOrd="0" presId="urn:microsoft.com/office/officeart/2008/layout/HorizontalMultiLevelHierarchy"/>
    <dgm:cxn modelId="{3EC42F98-214A-4B47-B2C4-D1E4CFF47154}" type="presParOf" srcId="{90C39809-F7B5-914B-A5DA-96ED1DA4F86C}" destId="{DF366AE5-D1BA-DB48-9B71-A2973AB29B65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5299B9-5DD5-F647-98D9-5D0095B7BFD6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43969EA-379B-8C43-A48E-0C3A5936D2E4}">
      <dgm:prSet phldrT="[Texto]" custT="1"/>
      <dgm:spPr>
        <a:noFill/>
        <a:ln w="76200">
          <a:solidFill>
            <a:schemeClr val="tx1"/>
          </a:solidFill>
        </a:ln>
      </dgm:spPr>
      <dgm:t>
        <a:bodyPr/>
        <a:lstStyle/>
        <a:p>
          <a:r>
            <a:rPr lang="es-ES" sz="2800" b="1" dirty="0">
              <a:solidFill>
                <a:schemeClr val="tx1"/>
              </a:solidFill>
            </a:rPr>
            <a:t>MEDIDIAS CIVILES </a:t>
          </a:r>
        </a:p>
      </dgm:t>
    </dgm:pt>
    <dgm:pt modelId="{E1F432F0-2CED-9241-96AB-E8DE4A6A8711}" type="parTrans" cxnId="{A0AD328E-1D7D-5D40-9FC5-B93987834606}">
      <dgm:prSet/>
      <dgm:spPr/>
      <dgm:t>
        <a:bodyPr/>
        <a:lstStyle/>
        <a:p>
          <a:endParaRPr lang="es-ES"/>
        </a:p>
      </dgm:t>
    </dgm:pt>
    <dgm:pt modelId="{4C58D75B-E597-874F-A86D-10B17223D55B}" type="sibTrans" cxnId="{A0AD328E-1D7D-5D40-9FC5-B93987834606}">
      <dgm:prSet/>
      <dgm:spPr/>
      <dgm:t>
        <a:bodyPr/>
        <a:lstStyle/>
        <a:p>
          <a:endParaRPr lang="es-ES"/>
        </a:p>
      </dgm:t>
    </dgm:pt>
    <dgm:pt modelId="{EE9E918F-319C-E44A-850A-9B660AA757F1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SE UTILIZARAN LOS RECONOCIMIENTOS PATERNOFILIALES PARA LAS PERICIALES DE MEDIDAS CIVILES </a:t>
          </a:r>
        </a:p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PEDIRLAS CONJUNTAMENTE UNIDO A SEÑALAMIENTO DE JUICIO </a:t>
          </a:r>
        </a:p>
      </dgm:t>
    </dgm:pt>
    <dgm:pt modelId="{925E28FC-9F59-7146-8436-80C09C797C7F}" type="parTrans" cxnId="{036BFB93-F6B3-374E-B8C1-DC937E283625}">
      <dgm:prSet/>
      <dgm:spPr/>
      <dgm:t>
        <a:bodyPr/>
        <a:lstStyle/>
        <a:p>
          <a:endParaRPr lang="es-ES"/>
        </a:p>
      </dgm:t>
    </dgm:pt>
    <dgm:pt modelId="{12CD3CEB-B38D-9348-ABEA-5360819174E2}" type="sibTrans" cxnId="{036BFB93-F6B3-374E-B8C1-DC937E283625}">
      <dgm:prSet/>
      <dgm:spPr/>
      <dgm:t>
        <a:bodyPr/>
        <a:lstStyle/>
        <a:p>
          <a:endParaRPr lang="es-ES"/>
        </a:p>
      </dgm:t>
    </dgm:pt>
    <dgm:pt modelId="{33ABC889-4EFD-9F4E-8A71-291BED783E8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Relaciones paternofiliales: MOMENTO EMOCIONAL DIFERENTE A MOMENTO PROCESAL </a:t>
          </a:r>
        </a:p>
      </dgm:t>
    </dgm:pt>
    <dgm:pt modelId="{B10A8E90-5FF2-3546-8AC3-41544AE07D51}" type="parTrans" cxnId="{C68581E4-9C5E-C04E-B595-89D6C04E3B90}">
      <dgm:prSet/>
      <dgm:spPr/>
      <dgm:t>
        <a:bodyPr/>
        <a:lstStyle/>
        <a:p>
          <a:endParaRPr lang="es-ES"/>
        </a:p>
      </dgm:t>
    </dgm:pt>
    <dgm:pt modelId="{C003C0F4-11B8-CB44-9567-A3CEF749818A}" type="sibTrans" cxnId="{C68581E4-9C5E-C04E-B595-89D6C04E3B90}">
      <dgm:prSet/>
      <dgm:spPr/>
      <dgm:t>
        <a:bodyPr/>
        <a:lstStyle/>
        <a:p>
          <a:endParaRPr lang="es-ES"/>
        </a:p>
      </dgm:t>
    </dgm:pt>
    <dgm:pt modelId="{324F5DAC-C4EF-8141-B968-AD1D00D0978E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UVFI: 3 SEMANAS DESDE LA SOLICITUD. EMISION DEL INFORME EN DOS SEMANAS </a:t>
          </a:r>
        </a:p>
      </dgm:t>
    </dgm:pt>
    <dgm:pt modelId="{9A0BA284-C643-134E-9B15-9BD66C5B007D}" type="parTrans" cxnId="{5DC23A1B-069B-154D-939F-587C60594CF1}">
      <dgm:prSet/>
      <dgm:spPr/>
      <dgm:t>
        <a:bodyPr/>
        <a:lstStyle/>
        <a:p>
          <a:endParaRPr lang="es-ES"/>
        </a:p>
      </dgm:t>
    </dgm:pt>
    <dgm:pt modelId="{8B984A2D-0E15-9D47-ACAE-85453E90B099}" type="sibTrans" cxnId="{5DC23A1B-069B-154D-939F-587C60594CF1}">
      <dgm:prSet/>
      <dgm:spPr/>
      <dgm:t>
        <a:bodyPr/>
        <a:lstStyle/>
        <a:p>
          <a:endParaRPr lang="es-ES"/>
        </a:p>
      </dgm:t>
    </dgm:pt>
    <dgm:pt modelId="{295EF29E-EBD8-FE4B-9526-C9A6E43AE826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MAYORES DE 3 AÑOS. ESTUDIO DE LA COMPETENCIA PARENTAL </a:t>
          </a:r>
        </a:p>
      </dgm:t>
    </dgm:pt>
    <dgm:pt modelId="{DF35A9F9-3974-AB4B-9E3A-655B0F87765F}" type="parTrans" cxnId="{81EE6061-0484-6D43-8D93-ACBF4CE304E2}">
      <dgm:prSet/>
      <dgm:spPr/>
      <dgm:t>
        <a:bodyPr/>
        <a:lstStyle/>
        <a:p>
          <a:endParaRPr lang="es-ES"/>
        </a:p>
      </dgm:t>
    </dgm:pt>
    <dgm:pt modelId="{86CA6275-6AA6-B847-BC2E-86372C553A4F}" type="sibTrans" cxnId="{81EE6061-0484-6D43-8D93-ACBF4CE304E2}">
      <dgm:prSet/>
      <dgm:spPr/>
      <dgm:t>
        <a:bodyPr/>
        <a:lstStyle/>
        <a:p>
          <a:endParaRPr lang="es-ES"/>
        </a:p>
      </dgm:t>
    </dgm:pt>
    <dgm:pt modelId="{9CE62C9F-4F71-164A-9347-5C90A3883A99}" type="pres">
      <dgm:prSet presAssocID="{995299B9-5DD5-F647-98D9-5D0095B7BF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2332D6-A76D-D54B-93DF-A2E908486F88}" type="pres">
      <dgm:prSet presAssocID="{143969EA-379B-8C43-A48E-0C3A5936D2E4}" presName="root1" presStyleCnt="0"/>
      <dgm:spPr/>
    </dgm:pt>
    <dgm:pt modelId="{224CC1DC-911C-6E44-944D-34D4703F6975}" type="pres">
      <dgm:prSet presAssocID="{143969EA-379B-8C43-A48E-0C3A5936D2E4}" presName="LevelOneTextNode" presStyleLbl="node0" presStyleIdx="0" presStyleCnt="1" custScaleX="213617" custScaleY="169361" custLinFactNeighborX="1343" custLinFactNeighborY="1883">
        <dgm:presLayoutVars>
          <dgm:chPref val="3"/>
        </dgm:presLayoutVars>
      </dgm:prSet>
      <dgm:spPr/>
    </dgm:pt>
    <dgm:pt modelId="{79344DE7-4DA4-6F44-BF50-6FF1CE50C5A3}" type="pres">
      <dgm:prSet presAssocID="{143969EA-379B-8C43-A48E-0C3A5936D2E4}" presName="level2hierChild" presStyleCnt="0"/>
      <dgm:spPr/>
    </dgm:pt>
    <dgm:pt modelId="{E5F893D7-F7D8-D24A-906C-6B7D76BE29D8}" type="pres">
      <dgm:prSet presAssocID="{B10A8E90-5FF2-3546-8AC3-41544AE07D51}" presName="conn2-1" presStyleLbl="parChTrans1D2" presStyleIdx="0" presStyleCnt="4"/>
      <dgm:spPr/>
    </dgm:pt>
    <dgm:pt modelId="{DFDE4D6B-FB42-FB42-B5CA-352487BBEAFC}" type="pres">
      <dgm:prSet presAssocID="{B10A8E90-5FF2-3546-8AC3-41544AE07D51}" presName="connTx" presStyleLbl="parChTrans1D2" presStyleIdx="0" presStyleCnt="4"/>
      <dgm:spPr/>
    </dgm:pt>
    <dgm:pt modelId="{147C2E49-5FC8-764D-B5C0-78666B1EF4A7}" type="pres">
      <dgm:prSet presAssocID="{33ABC889-4EFD-9F4E-8A71-291BED783E87}" presName="root2" presStyleCnt="0"/>
      <dgm:spPr/>
    </dgm:pt>
    <dgm:pt modelId="{62E47015-C4E8-FC4F-9C3B-9343369AE219}" type="pres">
      <dgm:prSet presAssocID="{33ABC889-4EFD-9F4E-8A71-291BED783E87}" presName="LevelTwoTextNode" presStyleLbl="node2" presStyleIdx="0" presStyleCnt="4" custScaleX="288721">
        <dgm:presLayoutVars>
          <dgm:chPref val="3"/>
        </dgm:presLayoutVars>
      </dgm:prSet>
      <dgm:spPr/>
    </dgm:pt>
    <dgm:pt modelId="{5AF8CF1A-1945-754E-A226-453204F5C3C0}" type="pres">
      <dgm:prSet presAssocID="{33ABC889-4EFD-9F4E-8A71-291BED783E87}" presName="level3hierChild" presStyleCnt="0"/>
      <dgm:spPr/>
    </dgm:pt>
    <dgm:pt modelId="{1F3115DC-35AB-C943-90BD-931AFF321FE8}" type="pres">
      <dgm:prSet presAssocID="{9A0BA284-C643-134E-9B15-9BD66C5B007D}" presName="conn2-1" presStyleLbl="parChTrans1D2" presStyleIdx="1" presStyleCnt="4"/>
      <dgm:spPr/>
    </dgm:pt>
    <dgm:pt modelId="{545DAA6B-77CD-EF4E-862C-701A9C156017}" type="pres">
      <dgm:prSet presAssocID="{9A0BA284-C643-134E-9B15-9BD66C5B007D}" presName="connTx" presStyleLbl="parChTrans1D2" presStyleIdx="1" presStyleCnt="4"/>
      <dgm:spPr/>
    </dgm:pt>
    <dgm:pt modelId="{F249DE9F-5E00-3740-A966-42D4A89CD4A1}" type="pres">
      <dgm:prSet presAssocID="{324F5DAC-C4EF-8141-B968-AD1D00D0978E}" presName="root2" presStyleCnt="0"/>
      <dgm:spPr/>
    </dgm:pt>
    <dgm:pt modelId="{8C7F550B-3BAF-7847-8244-35345C729283}" type="pres">
      <dgm:prSet presAssocID="{324F5DAC-C4EF-8141-B968-AD1D00D0978E}" presName="LevelTwoTextNode" presStyleLbl="node2" presStyleIdx="1" presStyleCnt="4" custScaleX="289102">
        <dgm:presLayoutVars>
          <dgm:chPref val="3"/>
        </dgm:presLayoutVars>
      </dgm:prSet>
      <dgm:spPr/>
    </dgm:pt>
    <dgm:pt modelId="{186684CA-C948-B64A-B73D-18D07E42F018}" type="pres">
      <dgm:prSet presAssocID="{324F5DAC-C4EF-8141-B968-AD1D00D0978E}" presName="level3hierChild" presStyleCnt="0"/>
      <dgm:spPr/>
    </dgm:pt>
    <dgm:pt modelId="{948D647E-0E08-8240-9FE4-23DD6ED57302}" type="pres">
      <dgm:prSet presAssocID="{DF35A9F9-3974-AB4B-9E3A-655B0F87765F}" presName="conn2-1" presStyleLbl="parChTrans1D2" presStyleIdx="2" presStyleCnt="4"/>
      <dgm:spPr/>
    </dgm:pt>
    <dgm:pt modelId="{D5988609-4AE1-284B-BB7F-E21D7A3B2E3D}" type="pres">
      <dgm:prSet presAssocID="{DF35A9F9-3974-AB4B-9E3A-655B0F87765F}" presName="connTx" presStyleLbl="parChTrans1D2" presStyleIdx="2" presStyleCnt="4"/>
      <dgm:spPr/>
    </dgm:pt>
    <dgm:pt modelId="{632A12AD-EEBB-F848-BC62-3C49D92FED69}" type="pres">
      <dgm:prSet presAssocID="{295EF29E-EBD8-FE4B-9526-C9A6E43AE826}" presName="root2" presStyleCnt="0"/>
      <dgm:spPr/>
    </dgm:pt>
    <dgm:pt modelId="{A448E39B-D68D-384F-8573-2E5DA94764D0}" type="pres">
      <dgm:prSet presAssocID="{295EF29E-EBD8-FE4B-9526-C9A6E43AE826}" presName="LevelTwoTextNode" presStyleLbl="node2" presStyleIdx="2" presStyleCnt="4" custScaleX="287708">
        <dgm:presLayoutVars>
          <dgm:chPref val="3"/>
        </dgm:presLayoutVars>
      </dgm:prSet>
      <dgm:spPr/>
    </dgm:pt>
    <dgm:pt modelId="{36B3FA74-C163-FA44-9233-54F02F9F427B}" type="pres">
      <dgm:prSet presAssocID="{295EF29E-EBD8-FE4B-9526-C9A6E43AE826}" presName="level3hierChild" presStyleCnt="0"/>
      <dgm:spPr/>
    </dgm:pt>
    <dgm:pt modelId="{E182D7F4-80B3-F84C-8111-E20BB60AE3F4}" type="pres">
      <dgm:prSet presAssocID="{925E28FC-9F59-7146-8436-80C09C797C7F}" presName="conn2-1" presStyleLbl="parChTrans1D2" presStyleIdx="3" presStyleCnt="4"/>
      <dgm:spPr/>
    </dgm:pt>
    <dgm:pt modelId="{EDD08F9C-3E85-AA4C-ADC9-9432B51ABBF6}" type="pres">
      <dgm:prSet presAssocID="{925E28FC-9F59-7146-8436-80C09C797C7F}" presName="connTx" presStyleLbl="parChTrans1D2" presStyleIdx="3" presStyleCnt="4"/>
      <dgm:spPr/>
    </dgm:pt>
    <dgm:pt modelId="{45DBB8A6-9052-AD44-A141-2CDBA9988B57}" type="pres">
      <dgm:prSet presAssocID="{EE9E918F-319C-E44A-850A-9B660AA757F1}" presName="root2" presStyleCnt="0"/>
      <dgm:spPr/>
    </dgm:pt>
    <dgm:pt modelId="{369DC414-E145-0E48-95D4-0C18667EDD6E}" type="pres">
      <dgm:prSet presAssocID="{EE9E918F-319C-E44A-850A-9B660AA757F1}" presName="LevelTwoTextNode" presStyleLbl="node2" presStyleIdx="3" presStyleCnt="4" custScaleX="286258" custScaleY="139250">
        <dgm:presLayoutVars>
          <dgm:chPref val="3"/>
        </dgm:presLayoutVars>
      </dgm:prSet>
      <dgm:spPr/>
    </dgm:pt>
    <dgm:pt modelId="{FB64D04A-73FE-A749-881A-E454E2EA70AA}" type="pres">
      <dgm:prSet presAssocID="{EE9E918F-319C-E44A-850A-9B660AA757F1}" presName="level3hierChild" presStyleCnt="0"/>
      <dgm:spPr/>
    </dgm:pt>
  </dgm:ptLst>
  <dgm:cxnLst>
    <dgm:cxn modelId="{D9D88C06-32AC-4349-841A-72080857DAD4}" type="presOf" srcId="{B10A8E90-5FF2-3546-8AC3-41544AE07D51}" destId="{DFDE4D6B-FB42-FB42-B5CA-352487BBEAFC}" srcOrd="1" destOrd="0" presId="urn:microsoft.com/office/officeart/2008/layout/HorizontalMultiLevelHierarchy"/>
    <dgm:cxn modelId="{5DC23A1B-069B-154D-939F-587C60594CF1}" srcId="{143969EA-379B-8C43-A48E-0C3A5936D2E4}" destId="{324F5DAC-C4EF-8141-B968-AD1D00D0978E}" srcOrd="1" destOrd="0" parTransId="{9A0BA284-C643-134E-9B15-9BD66C5B007D}" sibTransId="{8B984A2D-0E15-9D47-ACAE-85453E90B099}"/>
    <dgm:cxn modelId="{81EE6061-0484-6D43-8D93-ACBF4CE304E2}" srcId="{143969EA-379B-8C43-A48E-0C3A5936D2E4}" destId="{295EF29E-EBD8-FE4B-9526-C9A6E43AE826}" srcOrd="2" destOrd="0" parTransId="{DF35A9F9-3974-AB4B-9E3A-655B0F87765F}" sibTransId="{86CA6275-6AA6-B847-BC2E-86372C553A4F}"/>
    <dgm:cxn modelId="{08D8DB73-A4E3-6F45-AC86-E783CDA846B8}" type="presOf" srcId="{DF35A9F9-3974-AB4B-9E3A-655B0F87765F}" destId="{948D647E-0E08-8240-9FE4-23DD6ED57302}" srcOrd="0" destOrd="0" presId="urn:microsoft.com/office/officeart/2008/layout/HorizontalMultiLevelHierarchy"/>
    <dgm:cxn modelId="{BD77F979-B0C8-4446-9955-A4E644B805CB}" type="presOf" srcId="{9A0BA284-C643-134E-9B15-9BD66C5B007D}" destId="{545DAA6B-77CD-EF4E-862C-701A9C156017}" srcOrd="1" destOrd="0" presId="urn:microsoft.com/office/officeart/2008/layout/HorizontalMultiLevelHierarchy"/>
    <dgm:cxn modelId="{87E2C37C-C64F-504A-92AB-C146819709E1}" type="presOf" srcId="{324F5DAC-C4EF-8141-B968-AD1D00D0978E}" destId="{8C7F550B-3BAF-7847-8244-35345C729283}" srcOrd="0" destOrd="0" presId="urn:microsoft.com/office/officeart/2008/layout/HorizontalMultiLevelHierarchy"/>
    <dgm:cxn modelId="{F989A085-2E77-094E-8C5F-CE0B8E14CFCB}" type="presOf" srcId="{925E28FC-9F59-7146-8436-80C09C797C7F}" destId="{E182D7F4-80B3-F84C-8111-E20BB60AE3F4}" srcOrd="0" destOrd="0" presId="urn:microsoft.com/office/officeart/2008/layout/HorizontalMultiLevelHierarchy"/>
    <dgm:cxn modelId="{A0AD328E-1D7D-5D40-9FC5-B93987834606}" srcId="{995299B9-5DD5-F647-98D9-5D0095B7BFD6}" destId="{143969EA-379B-8C43-A48E-0C3A5936D2E4}" srcOrd="0" destOrd="0" parTransId="{E1F432F0-2CED-9241-96AB-E8DE4A6A8711}" sibTransId="{4C58D75B-E597-874F-A86D-10B17223D55B}"/>
    <dgm:cxn modelId="{3688DE8E-4E84-564A-B9D4-7C07F7DE2116}" type="presOf" srcId="{925E28FC-9F59-7146-8436-80C09C797C7F}" destId="{EDD08F9C-3E85-AA4C-ADC9-9432B51ABBF6}" srcOrd="1" destOrd="0" presId="urn:microsoft.com/office/officeart/2008/layout/HorizontalMultiLevelHierarchy"/>
    <dgm:cxn modelId="{036BFB93-F6B3-374E-B8C1-DC937E283625}" srcId="{143969EA-379B-8C43-A48E-0C3A5936D2E4}" destId="{EE9E918F-319C-E44A-850A-9B660AA757F1}" srcOrd="3" destOrd="0" parTransId="{925E28FC-9F59-7146-8436-80C09C797C7F}" sibTransId="{12CD3CEB-B38D-9348-ABEA-5360819174E2}"/>
    <dgm:cxn modelId="{5A09CD94-8FAE-6942-A557-4A1FCC08B189}" type="presOf" srcId="{EE9E918F-319C-E44A-850A-9B660AA757F1}" destId="{369DC414-E145-0E48-95D4-0C18667EDD6E}" srcOrd="0" destOrd="0" presId="urn:microsoft.com/office/officeart/2008/layout/HorizontalMultiLevelHierarchy"/>
    <dgm:cxn modelId="{50798B97-56C1-2448-BCCB-879C876BAC09}" type="presOf" srcId="{33ABC889-4EFD-9F4E-8A71-291BED783E87}" destId="{62E47015-C4E8-FC4F-9C3B-9343369AE219}" srcOrd="0" destOrd="0" presId="urn:microsoft.com/office/officeart/2008/layout/HorizontalMultiLevelHierarchy"/>
    <dgm:cxn modelId="{B2A30C9E-BDC0-4446-9B41-AD8A2E18D933}" type="presOf" srcId="{B10A8E90-5FF2-3546-8AC3-41544AE07D51}" destId="{E5F893D7-F7D8-D24A-906C-6B7D76BE29D8}" srcOrd="0" destOrd="0" presId="urn:microsoft.com/office/officeart/2008/layout/HorizontalMultiLevelHierarchy"/>
    <dgm:cxn modelId="{E12EB8B1-15FC-9E46-9077-7A7A9ED31B4C}" type="presOf" srcId="{143969EA-379B-8C43-A48E-0C3A5936D2E4}" destId="{224CC1DC-911C-6E44-944D-34D4703F6975}" srcOrd="0" destOrd="0" presId="urn:microsoft.com/office/officeart/2008/layout/HorizontalMultiLevelHierarchy"/>
    <dgm:cxn modelId="{46F26CBB-6EBF-B54D-83F6-1BA80CDD3DAA}" type="presOf" srcId="{DF35A9F9-3974-AB4B-9E3A-655B0F87765F}" destId="{D5988609-4AE1-284B-BB7F-E21D7A3B2E3D}" srcOrd="1" destOrd="0" presId="urn:microsoft.com/office/officeart/2008/layout/HorizontalMultiLevelHierarchy"/>
    <dgm:cxn modelId="{E31E24BC-CB5B-5746-95D9-9CEB2D7E29D6}" type="presOf" srcId="{9A0BA284-C643-134E-9B15-9BD66C5B007D}" destId="{1F3115DC-35AB-C943-90BD-931AFF321FE8}" srcOrd="0" destOrd="0" presId="urn:microsoft.com/office/officeart/2008/layout/HorizontalMultiLevelHierarchy"/>
    <dgm:cxn modelId="{47F005DB-C6BC-4047-A836-E86A15157FCA}" type="presOf" srcId="{295EF29E-EBD8-FE4B-9526-C9A6E43AE826}" destId="{A448E39B-D68D-384F-8573-2E5DA94764D0}" srcOrd="0" destOrd="0" presId="urn:microsoft.com/office/officeart/2008/layout/HorizontalMultiLevelHierarchy"/>
    <dgm:cxn modelId="{C68581E4-9C5E-C04E-B595-89D6C04E3B90}" srcId="{143969EA-379B-8C43-A48E-0C3A5936D2E4}" destId="{33ABC889-4EFD-9F4E-8A71-291BED783E87}" srcOrd="0" destOrd="0" parTransId="{B10A8E90-5FF2-3546-8AC3-41544AE07D51}" sibTransId="{C003C0F4-11B8-CB44-9567-A3CEF749818A}"/>
    <dgm:cxn modelId="{2B8054E5-2C09-E046-A49E-2E97342A241E}" type="presOf" srcId="{995299B9-5DD5-F647-98D9-5D0095B7BFD6}" destId="{9CE62C9F-4F71-164A-9347-5C90A3883A99}" srcOrd="0" destOrd="0" presId="urn:microsoft.com/office/officeart/2008/layout/HorizontalMultiLevelHierarchy"/>
    <dgm:cxn modelId="{E984B281-530D-9748-90DB-1E8C288D9108}" type="presParOf" srcId="{9CE62C9F-4F71-164A-9347-5C90A3883A99}" destId="{3C2332D6-A76D-D54B-93DF-A2E908486F88}" srcOrd="0" destOrd="0" presId="urn:microsoft.com/office/officeart/2008/layout/HorizontalMultiLevelHierarchy"/>
    <dgm:cxn modelId="{5DB9A0D9-3CF4-4546-B33B-72DA91CD6141}" type="presParOf" srcId="{3C2332D6-A76D-D54B-93DF-A2E908486F88}" destId="{224CC1DC-911C-6E44-944D-34D4703F6975}" srcOrd="0" destOrd="0" presId="urn:microsoft.com/office/officeart/2008/layout/HorizontalMultiLevelHierarchy"/>
    <dgm:cxn modelId="{1CB3C1FE-5E99-6B47-AD8A-2ACCCB9B133C}" type="presParOf" srcId="{3C2332D6-A76D-D54B-93DF-A2E908486F88}" destId="{79344DE7-4DA4-6F44-BF50-6FF1CE50C5A3}" srcOrd="1" destOrd="0" presId="urn:microsoft.com/office/officeart/2008/layout/HorizontalMultiLevelHierarchy"/>
    <dgm:cxn modelId="{16A4D368-21EB-734C-9C88-ABB3177326BF}" type="presParOf" srcId="{79344DE7-4DA4-6F44-BF50-6FF1CE50C5A3}" destId="{E5F893D7-F7D8-D24A-906C-6B7D76BE29D8}" srcOrd="0" destOrd="0" presId="urn:microsoft.com/office/officeart/2008/layout/HorizontalMultiLevelHierarchy"/>
    <dgm:cxn modelId="{C0E16901-56FA-704E-974B-E179174DD38F}" type="presParOf" srcId="{E5F893D7-F7D8-D24A-906C-6B7D76BE29D8}" destId="{DFDE4D6B-FB42-FB42-B5CA-352487BBEAFC}" srcOrd="0" destOrd="0" presId="urn:microsoft.com/office/officeart/2008/layout/HorizontalMultiLevelHierarchy"/>
    <dgm:cxn modelId="{9B025AD9-0B5E-CD48-ACD2-D28DD015E583}" type="presParOf" srcId="{79344DE7-4DA4-6F44-BF50-6FF1CE50C5A3}" destId="{147C2E49-5FC8-764D-B5C0-78666B1EF4A7}" srcOrd="1" destOrd="0" presId="urn:microsoft.com/office/officeart/2008/layout/HorizontalMultiLevelHierarchy"/>
    <dgm:cxn modelId="{08161873-2425-A144-9444-9D8D69FB9070}" type="presParOf" srcId="{147C2E49-5FC8-764D-B5C0-78666B1EF4A7}" destId="{62E47015-C4E8-FC4F-9C3B-9343369AE219}" srcOrd="0" destOrd="0" presId="urn:microsoft.com/office/officeart/2008/layout/HorizontalMultiLevelHierarchy"/>
    <dgm:cxn modelId="{2C6F9028-119B-6343-9131-E3A50090F1F5}" type="presParOf" srcId="{147C2E49-5FC8-764D-B5C0-78666B1EF4A7}" destId="{5AF8CF1A-1945-754E-A226-453204F5C3C0}" srcOrd="1" destOrd="0" presId="urn:microsoft.com/office/officeart/2008/layout/HorizontalMultiLevelHierarchy"/>
    <dgm:cxn modelId="{2DA1A573-D028-784A-A860-FAC2FEB46E70}" type="presParOf" srcId="{79344DE7-4DA4-6F44-BF50-6FF1CE50C5A3}" destId="{1F3115DC-35AB-C943-90BD-931AFF321FE8}" srcOrd="2" destOrd="0" presId="urn:microsoft.com/office/officeart/2008/layout/HorizontalMultiLevelHierarchy"/>
    <dgm:cxn modelId="{5171532D-77C7-8F43-A95C-B1BC2C3B4C24}" type="presParOf" srcId="{1F3115DC-35AB-C943-90BD-931AFF321FE8}" destId="{545DAA6B-77CD-EF4E-862C-701A9C156017}" srcOrd="0" destOrd="0" presId="urn:microsoft.com/office/officeart/2008/layout/HorizontalMultiLevelHierarchy"/>
    <dgm:cxn modelId="{0CA3E25C-13A6-D14E-8499-8E07B3A4B587}" type="presParOf" srcId="{79344DE7-4DA4-6F44-BF50-6FF1CE50C5A3}" destId="{F249DE9F-5E00-3740-A966-42D4A89CD4A1}" srcOrd="3" destOrd="0" presId="urn:microsoft.com/office/officeart/2008/layout/HorizontalMultiLevelHierarchy"/>
    <dgm:cxn modelId="{E5C4311D-57DE-3C45-A314-764357F9E41B}" type="presParOf" srcId="{F249DE9F-5E00-3740-A966-42D4A89CD4A1}" destId="{8C7F550B-3BAF-7847-8244-35345C729283}" srcOrd="0" destOrd="0" presId="urn:microsoft.com/office/officeart/2008/layout/HorizontalMultiLevelHierarchy"/>
    <dgm:cxn modelId="{E7D20D82-27C9-DF41-B037-CE73D603F1F8}" type="presParOf" srcId="{F249DE9F-5E00-3740-A966-42D4A89CD4A1}" destId="{186684CA-C948-B64A-B73D-18D07E42F018}" srcOrd="1" destOrd="0" presId="urn:microsoft.com/office/officeart/2008/layout/HorizontalMultiLevelHierarchy"/>
    <dgm:cxn modelId="{7AB16EB9-69D4-0240-BF20-96EBA4D25710}" type="presParOf" srcId="{79344DE7-4DA4-6F44-BF50-6FF1CE50C5A3}" destId="{948D647E-0E08-8240-9FE4-23DD6ED57302}" srcOrd="4" destOrd="0" presId="urn:microsoft.com/office/officeart/2008/layout/HorizontalMultiLevelHierarchy"/>
    <dgm:cxn modelId="{987BC9B1-5D97-5449-AAD0-3C28975F1446}" type="presParOf" srcId="{948D647E-0E08-8240-9FE4-23DD6ED57302}" destId="{D5988609-4AE1-284B-BB7F-E21D7A3B2E3D}" srcOrd="0" destOrd="0" presId="urn:microsoft.com/office/officeart/2008/layout/HorizontalMultiLevelHierarchy"/>
    <dgm:cxn modelId="{CC0628F2-8F4C-AC4C-826C-12E861C61B60}" type="presParOf" srcId="{79344DE7-4DA4-6F44-BF50-6FF1CE50C5A3}" destId="{632A12AD-EEBB-F848-BC62-3C49D92FED69}" srcOrd="5" destOrd="0" presId="urn:microsoft.com/office/officeart/2008/layout/HorizontalMultiLevelHierarchy"/>
    <dgm:cxn modelId="{1018408E-E9C0-734E-A482-E18503A7558B}" type="presParOf" srcId="{632A12AD-EEBB-F848-BC62-3C49D92FED69}" destId="{A448E39B-D68D-384F-8573-2E5DA94764D0}" srcOrd="0" destOrd="0" presId="urn:microsoft.com/office/officeart/2008/layout/HorizontalMultiLevelHierarchy"/>
    <dgm:cxn modelId="{8C3C50E8-D628-964F-A5C3-07955380942D}" type="presParOf" srcId="{632A12AD-EEBB-F848-BC62-3C49D92FED69}" destId="{36B3FA74-C163-FA44-9233-54F02F9F427B}" srcOrd="1" destOrd="0" presId="urn:microsoft.com/office/officeart/2008/layout/HorizontalMultiLevelHierarchy"/>
    <dgm:cxn modelId="{3E41A525-8778-1549-85FD-79FAA722AA09}" type="presParOf" srcId="{79344DE7-4DA4-6F44-BF50-6FF1CE50C5A3}" destId="{E182D7F4-80B3-F84C-8111-E20BB60AE3F4}" srcOrd="6" destOrd="0" presId="urn:microsoft.com/office/officeart/2008/layout/HorizontalMultiLevelHierarchy"/>
    <dgm:cxn modelId="{5E834B68-309B-B748-B350-9727C03E1263}" type="presParOf" srcId="{E182D7F4-80B3-F84C-8111-E20BB60AE3F4}" destId="{EDD08F9C-3E85-AA4C-ADC9-9432B51ABBF6}" srcOrd="0" destOrd="0" presId="urn:microsoft.com/office/officeart/2008/layout/HorizontalMultiLevelHierarchy"/>
    <dgm:cxn modelId="{644A7804-DBD4-A545-A034-FE3C46DAE7E3}" type="presParOf" srcId="{79344DE7-4DA4-6F44-BF50-6FF1CE50C5A3}" destId="{45DBB8A6-9052-AD44-A141-2CDBA9988B57}" srcOrd="7" destOrd="0" presId="urn:microsoft.com/office/officeart/2008/layout/HorizontalMultiLevelHierarchy"/>
    <dgm:cxn modelId="{D0BBED70-DE7A-C44A-9054-DBE180189ED4}" type="presParOf" srcId="{45DBB8A6-9052-AD44-A141-2CDBA9988B57}" destId="{369DC414-E145-0E48-95D4-0C18667EDD6E}" srcOrd="0" destOrd="0" presId="urn:microsoft.com/office/officeart/2008/layout/HorizontalMultiLevelHierarchy"/>
    <dgm:cxn modelId="{48969BF0-DA02-A349-8A3D-B5ABCA6E461A}" type="presParOf" srcId="{45DBB8A6-9052-AD44-A141-2CDBA9988B57}" destId="{FB64D04A-73FE-A749-881A-E454E2EA70AA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5299B9-5DD5-F647-98D9-5D0095B7BFD6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43969EA-379B-8C43-A48E-0C3A5936D2E4}">
      <dgm:prSet phldrT="[Texto]" custT="1"/>
      <dgm:spPr>
        <a:noFill/>
        <a:ln w="76200"/>
      </dgm:spPr>
      <dgm:t>
        <a:bodyPr/>
        <a:lstStyle/>
        <a:p>
          <a:r>
            <a:rPr lang="es-ES" sz="2800" dirty="0">
              <a:solidFill>
                <a:schemeClr val="tx1"/>
              </a:solidFill>
            </a:rPr>
            <a:t>NO SOLICITAR  </a:t>
          </a:r>
        </a:p>
      </dgm:t>
    </dgm:pt>
    <dgm:pt modelId="{E1F432F0-2CED-9241-96AB-E8DE4A6A8711}" type="parTrans" cxnId="{A0AD328E-1D7D-5D40-9FC5-B93987834606}">
      <dgm:prSet/>
      <dgm:spPr/>
      <dgm:t>
        <a:bodyPr/>
        <a:lstStyle/>
        <a:p>
          <a:endParaRPr lang="es-ES"/>
        </a:p>
      </dgm:t>
    </dgm:pt>
    <dgm:pt modelId="{4C58D75B-E597-874F-A86D-10B17223D55B}" type="sibTrans" cxnId="{A0AD328E-1D7D-5D40-9FC5-B93987834606}">
      <dgm:prSet/>
      <dgm:spPr/>
      <dgm:t>
        <a:bodyPr/>
        <a:lstStyle/>
        <a:p>
          <a:endParaRPr lang="es-ES"/>
        </a:p>
      </dgm:t>
    </dgm:pt>
    <dgm:pt modelId="{EE9E918F-319C-E44A-850A-9B660AA757F1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VARIAS PERICIAS CONJUNTAS, NO ADAPTADAS A LOS MOMENTOS PROCESALES CON LA SITUACION EMOCIONAL </a:t>
          </a:r>
        </a:p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RESPUESTA SECUENCIAL - SOLICITUDES INDIVIDUALIZADAS </a:t>
          </a:r>
        </a:p>
      </dgm:t>
    </dgm:pt>
    <dgm:pt modelId="{925E28FC-9F59-7146-8436-80C09C797C7F}" type="parTrans" cxnId="{036BFB93-F6B3-374E-B8C1-DC937E283625}">
      <dgm:prSet/>
      <dgm:spPr/>
      <dgm:t>
        <a:bodyPr/>
        <a:lstStyle/>
        <a:p>
          <a:endParaRPr lang="es-ES"/>
        </a:p>
      </dgm:t>
    </dgm:pt>
    <dgm:pt modelId="{12CD3CEB-B38D-9348-ABEA-5360819174E2}" type="sibTrans" cxnId="{036BFB93-F6B3-374E-B8C1-DC937E283625}">
      <dgm:prSet/>
      <dgm:spPr/>
      <dgm:t>
        <a:bodyPr/>
        <a:lstStyle/>
        <a:p>
          <a:endParaRPr lang="es-ES"/>
        </a:p>
      </dgm:t>
    </dgm:pt>
    <dgm:pt modelId="{33ABC889-4EFD-9F4E-8A71-291BED783E8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INTEGRAL SIN ESPECIFICAR EL TIPO DE PERICIA QUE SE DEBE REALIZAR. Actuación de forma secuencial  </a:t>
          </a:r>
        </a:p>
      </dgm:t>
    </dgm:pt>
    <dgm:pt modelId="{B10A8E90-5FF2-3546-8AC3-41544AE07D51}" type="parTrans" cxnId="{C68581E4-9C5E-C04E-B595-89D6C04E3B90}">
      <dgm:prSet/>
      <dgm:spPr/>
      <dgm:t>
        <a:bodyPr/>
        <a:lstStyle/>
        <a:p>
          <a:endParaRPr lang="es-ES"/>
        </a:p>
      </dgm:t>
    </dgm:pt>
    <dgm:pt modelId="{C003C0F4-11B8-CB44-9567-A3CEF749818A}" type="sibTrans" cxnId="{C68581E4-9C5E-C04E-B595-89D6C04E3B90}">
      <dgm:prSet/>
      <dgm:spPr/>
      <dgm:t>
        <a:bodyPr/>
        <a:lstStyle/>
        <a:p>
          <a:endParaRPr lang="es-ES"/>
        </a:p>
      </dgm:t>
    </dgm:pt>
    <dgm:pt modelId="{324F5DAC-C4EF-8141-B968-AD1D00D0978E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DEL RIESGO EN MENORES </a:t>
          </a:r>
        </a:p>
      </dgm:t>
    </dgm:pt>
    <dgm:pt modelId="{9A0BA284-C643-134E-9B15-9BD66C5B007D}" type="parTrans" cxnId="{5DC23A1B-069B-154D-939F-587C60594CF1}">
      <dgm:prSet/>
      <dgm:spPr/>
      <dgm:t>
        <a:bodyPr/>
        <a:lstStyle/>
        <a:p>
          <a:endParaRPr lang="es-ES"/>
        </a:p>
      </dgm:t>
    </dgm:pt>
    <dgm:pt modelId="{8B984A2D-0E15-9D47-ACAE-85453E90B099}" type="sibTrans" cxnId="{5DC23A1B-069B-154D-939F-587C60594CF1}">
      <dgm:prSet/>
      <dgm:spPr/>
      <dgm:t>
        <a:bodyPr/>
        <a:lstStyle/>
        <a:p>
          <a:endParaRPr lang="es-ES"/>
        </a:p>
      </dgm:t>
    </dgm:pt>
    <dgm:pt modelId="{295EF29E-EBD8-FE4B-9526-C9A6E43AE826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INFORMES SOBRE CREDIBILIDAD. EXPEDIENTE GUBERNATIVO 104/2021  </a:t>
          </a:r>
        </a:p>
      </dgm:t>
    </dgm:pt>
    <dgm:pt modelId="{DF35A9F9-3974-AB4B-9E3A-655B0F87765F}" type="parTrans" cxnId="{81EE6061-0484-6D43-8D93-ACBF4CE304E2}">
      <dgm:prSet/>
      <dgm:spPr/>
      <dgm:t>
        <a:bodyPr/>
        <a:lstStyle/>
        <a:p>
          <a:endParaRPr lang="es-ES"/>
        </a:p>
      </dgm:t>
    </dgm:pt>
    <dgm:pt modelId="{86CA6275-6AA6-B847-BC2E-86372C553A4F}" type="sibTrans" cxnId="{81EE6061-0484-6D43-8D93-ACBF4CE304E2}">
      <dgm:prSet/>
      <dgm:spPr/>
      <dgm:t>
        <a:bodyPr/>
        <a:lstStyle/>
        <a:p>
          <a:endParaRPr lang="es-ES"/>
        </a:p>
      </dgm:t>
    </dgm:pt>
    <dgm:pt modelId="{822BC66E-79FF-3245-880C-5E15BD08C1DC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DEL RIESGO URGENTE DE FORMA PROGRAMADA </a:t>
          </a:r>
        </a:p>
      </dgm:t>
    </dgm:pt>
    <dgm:pt modelId="{1284F4DA-CA34-B34B-BEB3-1BB18F0A980B}" type="parTrans" cxnId="{F527DE68-5966-714C-AAB5-19241BAAE9E2}">
      <dgm:prSet/>
      <dgm:spPr/>
      <dgm:t>
        <a:bodyPr/>
        <a:lstStyle/>
        <a:p>
          <a:endParaRPr lang="es-ES"/>
        </a:p>
      </dgm:t>
    </dgm:pt>
    <dgm:pt modelId="{130B5661-6513-EA48-B4B7-244F685F57CA}" type="sibTrans" cxnId="{F527DE68-5966-714C-AAB5-19241BAAE9E2}">
      <dgm:prSet/>
      <dgm:spPr/>
      <dgm:t>
        <a:bodyPr/>
        <a:lstStyle/>
        <a:p>
          <a:endParaRPr lang="es-ES"/>
        </a:p>
      </dgm:t>
    </dgm:pt>
    <dgm:pt modelId="{C5B2E2DF-2CA9-D544-9C15-F3820CF80806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PERICIALES DE GUARDIA AL EQUIPO DE LA UVFI </a:t>
          </a:r>
        </a:p>
      </dgm:t>
    </dgm:pt>
    <dgm:pt modelId="{E9B929B0-F18A-B447-86A4-5B9397247393}" type="parTrans" cxnId="{19E6158D-0D79-D740-B266-E87A497502D5}">
      <dgm:prSet/>
      <dgm:spPr/>
      <dgm:t>
        <a:bodyPr/>
        <a:lstStyle/>
        <a:p>
          <a:endParaRPr lang="es-ES"/>
        </a:p>
      </dgm:t>
    </dgm:pt>
    <dgm:pt modelId="{769DAD39-3771-604E-B828-881FADA6D0A8}" type="sibTrans" cxnId="{19E6158D-0D79-D740-B266-E87A497502D5}">
      <dgm:prSet/>
      <dgm:spPr/>
      <dgm:t>
        <a:bodyPr/>
        <a:lstStyle/>
        <a:p>
          <a:endParaRPr lang="es-ES"/>
        </a:p>
      </dgm:t>
    </dgm:pt>
    <dgm:pt modelId="{E4D8E416-DC71-8B43-8285-D4AEBE7AC1CB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FUNCIONES DE ACOMPAÑAMIENTO EN MENORES </a:t>
          </a:r>
        </a:p>
      </dgm:t>
    </dgm:pt>
    <dgm:pt modelId="{1A2CF09F-2F2F-844B-B549-11F577067FFF}" type="parTrans" cxnId="{D5050E05-F817-7942-9728-46A73D30CEB8}">
      <dgm:prSet/>
      <dgm:spPr/>
      <dgm:t>
        <a:bodyPr/>
        <a:lstStyle/>
        <a:p>
          <a:endParaRPr lang="es-ES"/>
        </a:p>
      </dgm:t>
    </dgm:pt>
    <dgm:pt modelId="{D3C1E000-8BBD-2045-9E82-4524548ED84D}" type="sibTrans" cxnId="{D5050E05-F817-7942-9728-46A73D30CEB8}">
      <dgm:prSet/>
      <dgm:spPr/>
      <dgm:t>
        <a:bodyPr/>
        <a:lstStyle/>
        <a:p>
          <a:endParaRPr lang="es-ES"/>
        </a:p>
      </dgm:t>
    </dgm:pt>
    <dgm:pt modelId="{9CE62C9F-4F71-164A-9347-5C90A3883A99}" type="pres">
      <dgm:prSet presAssocID="{995299B9-5DD5-F647-98D9-5D0095B7BF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2332D6-A76D-D54B-93DF-A2E908486F88}" type="pres">
      <dgm:prSet presAssocID="{143969EA-379B-8C43-A48E-0C3A5936D2E4}" presName="root1" presStyleCnt="0"/>
      <dgm:spPr/>
    </dgm:pt>
    <dgm:pt modelId="{224CC1DC-911C-6E44-944D-34D4703F6975}" type="pres">
      <dgm:prSet presAssocID="{143969EA-379B-8C43-A48E-0C3A5936D2E4}" presName="LevelOneTextNode" presStyleLbl="node0" presStyleIdx="0" presStyleCnt="1" custScaleX="213617" custScaleY="169361" custLinFactNeighborX="1343" custLinFactNeighborY="1883">
        <dgm:presLayoutVars>
          <dgm:chPref val="3"/>
        </dgm:presLayoutVars>
      </dgm:prSet>
      <dgm:spPr/>
    </dgm:pt>
    <dgm:pt modelId="{79344DE7-4DA4-6F44-BF50-6FF1CE50C5A3}" type="pres">
      <dgm:prSet presAssocID="{143969EA-379B-8C43-A48E-0C3A5936D2E4}" presName="level2hierChild" presStyleCnt="0"/>
      <dgm:spPr/>
    </dgm:pt>
    <dgm:pt modelId="{E740B45D-22C8-3D4D-8D06-798EA8341548}" type="pres">
      <dgm:prSet presAssocID="{E9B929B0-F18A-B447-86A4-5B9397247393}" presName="conn2-1" presStyleLbl="parChTrans1D2" presStyleIdx="0" presStyleCnt="7"/>
      <dgm:spPr/>
    </dgm:pt>
    <dgm:pt modelId="{E7024C0E-4686-6442-B65C-E00F30B4260A}" type="pres">
      <dgm:prSet presAssocID="{E9B929B0-F18A-B447-86A4-5B9397247393}" presName="connTx" presStyleLbl="parChTrans1D2" presStyleIdx="0" presStyleCnt="7"/>
      <dgm:spPr/>
    </dgm:pt>
    <dgm:pt modelId="{44FF1157-A6F7-4943-AF0A-E66F5FDAB19F}" type="pres">
      <dgm:prSet presAssocID="{C5B2E2DF-2CA9-D544-9C15-F3820CF80806}" presName="root2" presStyleCnt="0"/>
      <dgm:spPr/>
    </dgm:pt>
    <dgm:pt modelId="{F5F87C8B-B83E-4F42-BC5E-8C0A38B5D3FB}" type="pres">
      <dgm:prSet presAssocID="{C5B2E2DF-2CA9-D544-9C15-F3820CF80806}" presName="LevelTwoTextNode" presStyleLbl="node2" presStyleIdx="0" presStyleCnt="7" custScaleX="284458">
        <dgm:presLayoutVars>
          <dgm:chPref val="3"/>
        </dgm:presLayoutVars>
      </dgm:prSet>
      <dgm:spPr/>
    </dgm:pt>
    <dgm:pt modelId="{EFE28F49-3B05-264F-986B-31A530E5E5CD}" type="pres">
      <dgm:prSet presAssocID="{C5B2E2DF-2CA9-D544-9C15-F3820CF80806}" presName="level3hierChild" presStyleCnt="0"/>
      <dgm:spPr/>
    </dgm:pt>
    <dgm:pt modelId="{053F7926-C507-5449-88F4-3C6D39DBEC4F}" type="pres">
      <dgm:prSet presAssocID="{1A2CF09F-2F2F-844B-B549-11F577067FFF}" presName="conn2-1" presStyleLbl="parChTrans1D2" presStyleIdx="1" presStyleCnt="7"/>
      <dgm:spPr/>
    </dgm:pt>
    <dgm:pt modelId="{6071D439-CBD6-7747-85F7-CE828E21FED3}" type="pres">
      <dgm:prSet presAssocID="{1A2CF09F-2F2F-844B-B549-11F577067FFF}" presName="connTx" presStyleLbl="parChTrans1D2" presStyleIdx="1" presStyleCnt="7"/>
      <dgm:spPr/>
    </dgm:pt>
    <dgm:pt modelId="{DCE1008A-B653-7641-B11C-317F6D0E30A2}" type="pres">
      <dgm:prSet presAssocID="{E4D8E416-DC71-8B43-8285-D4AEBE7AC1CB}" presName="root2" presStyleCnt="0"/>
      <dgm:spPr/>
    </dgm:pt>
    <dgm:pt modelId="{8DA94B45-FD35-954E-8393-9DDAF60A08C6}" type="pres">
      <dgm:prSet presAssocID="{E4D8E416-DC71-8B43-8285-D4AEBE7AC1CB}" presName="LevelTwoTextNode" presStyleLbl="node2" presStyleIdx="1" presStyleCnt="7" custScaleX="284458">
        <dgm:presLayoutVars>
          <dgm:chPref val="3"/>
        </dgm:presLayoutVars>
      </dgm:prSet>
      <dgm:spPr/>
    </dgm:pt>
    <dgm:pt modelId="{0B26C49E-6DC7-CE43-9893-751E652A68DC}" type="pres">
      <dgm:prSet presAssocID="{E4D8E416-DC71-8B43-8285-D4AEBE7AC1CB}" presName="level3hierChild" presStyleCnt="0"/>
      <dgm:spPr/>
    </dgm:pt>
    <dgm:pt modelId="{E5F893D7-F7D8-D24A-906C-6B7D76BE29D8}" type="pres">
      <dgm:prSet presAssocID="{B10A8E90-5FF2-3546-8AC3-41544AE07D51}" presName="conn2-1" presStyleLbl="parChTrans1D2" presStyleIdx="2" presStyleCnt="7"/>
      <dgm:spPr/>
    </dgm:pt>
    <dgm:pt modelId="{DFDE4D6B-FB42-FB42-B5CA-352487BBEAFC}" type="pres">
      <dgm:prSet presAssocID="{B10A8E90-5FF2-3546-8AC3-41544AE07D51}" presName="connTx" presStyleLbl="parChTrans1D2" presStyleIdx="2" presStyleCnt="7"/>
      <dgm:spPr/>
    </dgm:pt>
    <dgm:pt modelId="{147C2E49-5FC8-764D-B5C0-78666B1EF4A7}" type="pres">
      <dgm:prSet presAssocID="{33ABC889-4EFD-9F4E-8A71-291BED783E87}" presName="root2" presStyleCnt="0"/>
      <dgm:spPr/>
    </dgm:pt>
    <dgm:pt modelId="{62E47015-C4E8-FC4F-9C3B-9343369AE219}" type="pres">
      <dgm:prSet presAssocID="{33ABC889-4EFD-9F4E-8A71-291BED783E87}" presName="LevelTwoTextNode" presStyleLbl="node2" presStyleIdx="2" presStyleCnt="7" custScaleX="288721">
        <dgm:presLayoutVars>
          <dgm:chPref val="3"/>
        </dgm:presLayoutVars>
      </dgm:prSet>
      <dgm:spPr/>
    </dgm:pt>
    <dgm:pt modelId="{5AF8CF1A-1945-754E-A226-453204F5C3C0}" type="pres">
      <dgm:prSet presAssocID="{33ABC889-4EFD-9F4E-8A71-291BED783E87}" presName="level3hierChild" presStyleCnt="0"/>
      <dgm:spPr/>
    </dgm:pt>
    <dgm:pt modelId="{1F3115DC-35AB-C943-90BD-931AFF321FE8}" type="pres">
      <dgm:prSet presAssocID="{9A0BA284-C643-134E-9B15-9BD66C5B007D}" presName="conn2-1" presStyleLbl="parChTrans1D2" presStyleIdx="3" presStyleCnt="7"/>
      <dgm:spPr/>
    </dgm:pt>
    <dgm:pt modelId="{545DAA6B-77CD-EF4E-862C-701A9C156017}" type="pres">
      <dgm:prSet presAssocID="{9A0BA284-C643-134E-9B15-9BD66C5B007D}" presName="connTx" presStyleLbl="parChTrans1D2" presStyleIdx="3" presStyleCnt="7"/>
      <dgm:spPr/>
    </dgm:pt>
    <dgm:pt modelId="{F249DE9F-5E00-3740-A966-42D4A89CD4A1}" type="pres">
      <dgm:prSet presAssocID="{324F5DAC-C4EF-8141-B968-AD1D00D0978E}" presName="root2" presStyleCnt="0"/>
      <dgm:spPr/>
    </dgm:pt>
    <dgm:pt modelId="{8C7F550B-3BAF-7847-8244-35345C729283}" type="pres">
      <dgm:prSet presAssocID="{324F5DAC-C4EF-8141-B968-AD1D00D0978E}" presName="LevelTwoTextNode" presStyleLbl="node2" presStyleIdx="3" presStyleCnt="7" custScaleX="289102">
        <dgm:presLayoutVars>
          <dgm:chPref val="3"/>
        </dgm:presLayoutVars>
      </dgm:prSet>
      <dgm:spPr/>
    </dgm:pt>
    <dgm:pt modelId="{186684CA-C948-B64A-B73D-18D07E42F018}" type="pres">
      <dgm:prSet presAssocID="{324F5DAC-C4EF-8141-B968-AD1D00D0978E}" presName="level3hierChild" presStyleCnt="0"/>
      <dgm:spPr/>
    </dgm:pt>
    <dgm:pt modelId="{1004017E-F95F-EF4A-9F20-7A731EE2D60E}" type="pres">
      <dgm:prSet presAssocID="{1284F4DA-CA34-B34B-BEB3-1BB18F0A980B}" presName="conn2-1" presStyleLbl="parChTrans1D2" presStyleIdx="4" presStyleCnt="7"/>
      <dgm:spPr/>
    </dgm:pt>
    <dgm:pt modelId="{F7C940C6-9CBD-694A-AB02-5297C297E220}" type="pres">
      <dgm:prSet presAssocID="{1284F4DA-CA34-B34B-BEB3-1BB18F0A980B}" presName="connTx" presStyleLbl="parChTrans1D2" presStyleIdx="4" presStyleCnt="7"/>
      <dgm:spPr/>
    </dgm:pt>
    <dgm:pt modelId="{EBF5AAEE-7382-9A42-9A4A-C5F679365588}" type="pres">
      <dgm:prSet presAssocID="{822BC66E-79FF-3245-880C-5E15BD08C1DC}" presName="root2" presStyleCnt="0"/>
      <dgm:spPr/>
    </dgm:pt>
    <dgm:pt modelId="{E1966907-C26B-B14E-8970-C968079CEF6E}" type="pres">
      <dgm:prSet presAssocID="{822BC66E-79FF-3245-880C-5E15BD08C1DC}" presName="LevelTwoTextNode" presStyleLbl="node2" presStyleIdx="4" presStyleCnt="7" custScaleX="285338">
        <dgm:presLayoutVars>
          <dgm:chPref val="3"/>
        </dgm:presLayoutVars>
      </dgm:prSet>
      <dgm:spPr/>
    </dgm:pt>
    <dgm:pt modelId="{06E891B4-F4CA-E449-9F86-0738C58A0A4C}" type="pres">
      <dgm:prSet presAssocID="{822BC66E-79FF-3245-880C-5E15BD08C1DC}" presName="level3hierChild" presStyleCnt="0"/>
      <dgm:spPr/>
    </dgm:pt>
    <dgm:pt modelId="{948D647E-0E08-8240-9FE4-23DD6ED57302}" type="pres">
      <dgm:prSet presAssocID="{DF35A9F9-3974-AB4B-9E3A-655B0F87765F}" presName="conn2-1" presStyleLbl="parChTrans1D2" presStyleIdx="5" presStyleCnt="7"/>
      <dgm:spPr/>
    </dgm:pt>
    <dgm:pt modelId="{D5988609-4AE1-284B-BB7F-E21D7A3B2E3D}" type="pres">
      <dgm:prSet presAssocID="{DF35A9F9-3974-AB4B-9E3A-655B0F87765F}" presName="connTx" presStyleLbl="parChTrans1D2" presStyleIdx="5" presStyleCnt="7"/>
      <dgm:spPr/>
    </dgm:pt>
    <dgm:pt modelId="{632A12AD-EEBB-F848-BC62-3C49D92FED69}" type="pres">
      <dgm:prSet presAssocID="{295EF29E-EBD8-FE4B-9526-C9A6E43AE826}" presName="root2" presStyleCnt="0"/>
      <dgm:spPr/>
    </dgm:pt>
    <dgm:pt modelId="{A448E39B-D68D-384F-8573-2E5DA94764D0}" type="pres">
      <dgm:prSet presAssocID="{295EF29E-EBD8-FE4B-9526-C9A6E43AE826}" presName="LevelTwoTextNode" presStyleLbl="node2" presStyleIdx="5" presStyleCnt="7" custScaleX="287708">
        <dgm:presLayoutVars>
          <dgm:chPref val="3"/>
        </dgm:presLayoutVars>
      </dgm:prSet>
      <dgm:spPr/>
    </dgm:pt>
    <dgm:pt modelId="{36B3FA74-C163-FA44-9233-54F02F9F427B}" type="pres">
      <dgm:prSet presAssocID="{295EF29E-EBD8-FE4B-9526-C9A6E43AE826}" presName="level3hierChild" presStyleCnt="0"/>
      <dgm:spPr/>
    </dgm:pt>
    <dgm:pt modelId="{E182D7F4-80B3-F84C-8111-E20BB60AE3F4}" type="pres">
      <dgm:prSet presAssocID="{925E28FC-9F59-7146-8436-80C09C797C7F}" presName="conn2-1" presStyleLbl="parChTrans1D2" presStyleIdx="6" presStyleCnt="7"/>
      <dgm:spPr/>
    </dgm:pt>
    <dgm:pt modelId="{EDD08F9C-3E85-AA4C-ADC9-9432B51ABBF6}" type="pres">
      <dgm:prSet presAssocID="{925E28FC-9F59-7146-8436-80C09C797C7F}" presName="connTx" presStyleLbl="parChTrans1D2" presStyleIdx="6" presStyleCnt="7"/>
      <dgm:spPr/>
    </dgm:pt>
    <dgm:pt modelId="{45DBB8A6-9052-AD44-A141-2CDBA9988B57}" type="pres">
      <dgm:prSet presAssocID="{EE9E918F-319C-E44A-850A-9B660AA757F1}" presName="root2" presStyleCnt="0"/>
      <dgm:spPr/>
    </dgm:pt>
    <dgm:pt modelId="{369DC414-E145-0E48-95D4-0C18667EDD6E}" type="pres">
      <dgm:prSet presAssocID="{EE9E918F-319C-E44A-850A-9B660AA757F1}" presName="LevelTwoTextNode" presStyleLbl="node2" presStyleIdx="6" presStyleCnt="7" custScaleX="286258" custScaleY="139250">
        <dgm:presLayoutVars>
          <dgm:chPref val="3"/>
        </dgm:presLayoutVars>
      </dgm:prSet>
      <dgm:spPr/>
    </dgm:pt>
    <dgm:pt modelId="{FB64D04A-73FE-A749-881A-E454E2EA70AA}" type="pres">
      <dgm:prSet presAssocID="{EE9E918F-319C-E44A-850A-9B660AA757F1}" presName="level3hierChild" presStyleCnt="0"/>
      <dgm:spPr/>
    </dgm:pt>
  </dgm:ptLst>
  <dgm:cxnLst>
    <dgm:cxn modelId="{D5050E05-F817-7942-9728-46A73D30CEB8}" srcId="{143969EA-379B-8C43-A48E-0C3A5936D2E4}" destId="{E4D8E416-DC71-8B43-8285-D4AEBE7AC1CB}" srcOrd="1" destOrd="0" parTransId="{1A2CF09F-2F2F-844B-B549-11F577067FFF}" sibTransId="{D3C1E000-8BBD-2045-9E82-4524548ED84D}"/>
    <dgm:cxn modelId="{D9D88C06-32AC-4349-841A-72080857DAD4}" type="presOf" srcId="{B10A8E90-5FF2-3546-8AC3-41544AE07D51}" destId="{DFDE4D6B-FB42-FB42-B5CA-352487BBEAFC}" srcOrd="1" destOrd="0" presId="urn:microsoft.com/office/officeart/2008/layout/HorizontalMultiLevelHierarchy"/>
    <dgm:cxn modelId="{5DC23A1B-069B-154D-939F-587C60594CF1}" srcId="{143969EA-379B-8C43-A48E-0C3A5936D2E4}" destId="{324F5DAC-C4EF-8141-B968-AD1D00D0978E}" srcOrd="3" destOrd="0" parTransId="{9A0BA284-C643-134E-9B15-9BD66C5B007D}" sibTransId="{8B984A2D-0E15-9D47-ACAE-85453E90B099}"/>
    <dgm:cxn modelId="{66D62C1C-B24D-464A-8A03-3ED264F6FEDE}" type="presOf" srcId="{1A2CF09F-2F2F-844B-B549-11F577067FFF}" destId="{053F7926-C507-5449-88F4-3C6D39DBEC4F}" srcOrd="0" destOrd="0" presId="urn:microsoft.com/office/officeart/2008/layout/HorizontalMultiLevelHierarchy"/>
    <dgm:cxn modelId="{BC9BDA3F-50B5-D444-81FF-99FF8B13CC2F}" type="presOf" srcId="{1284F4DA-CA34-B34B-BEB3-1BB18F0A980B}" destId="{1004017E-F95F-EF4A-9F20-7A731EE2D60E}" srcOrd="0" destOrd="0" presId="urn:microsoft.com/office/officeart/2008/layout/HorizontalMultiLevelHierarchy"/>
    <dgm:cxn modelId="{81EE6061-0484-6D43-8D93-ACBF4CE304E2}" srcId="{143969EA-379B-8C43-A48E-0C3A5936D2E4}" destId="{295EF29E-EBD8-FE4B-9526-C9A6E43AE826}" srcOrd="5" destOrd="0" parTransId="{DF35A9F9-3974-AB4B-9E3A-655B0F87765F}" sibTransId="{86CA6275-6AA6-B847-BC2E-86372C553A4F}"/>
    <dgm:cxn modelId="{D0DD8566-10AB-624A-8E72-8950314B8739}" type="presOf" srcId="{C5B2E2DF-2CA9-D544-9C15-F3820CF80806}" destId="{F5F87C8B-B83E-4F42-BC5E-8C0A38B5D3FB}" srcOrd="0" destOrd="0" presId="urn:microsoft.com/office/officeart/2008/layout/HorizontalMultiLevelHierarchy"/>
    <dgm:cxn modelId="{24389367-5E79-0647-9FAB-82A79F7144C4}" type="presOf" srcId="{822BC66E-79FF-3245-880C-5E15BD08C1DC}" destId="{E1966907-C26B-B14E-8970-C968079CEF6E}" srcOrd="0" destOrd="0" presId="urn:microsoft.com/office/officeart/2008/layout/HorizontalMultiLevelHierarchy"/>
    <dgm:cxn modelId="{F527DE68-5966-714C-AAB5-19241BAAE9E2}" srcId="{143969EA-379B-8C43-A48E-0C3A5936D2E4}" destId="{822BC66E-79FF-3245-880C-5E15BD08C1DC}" srcOrd="4" destOrd="0" parTransId="{1284F4DA-CA34-B34B-BEB3-1BB18F0A980B}" sibTransId="{130B5661-6513-EA48-B4B7-244F685F57CA}"/>
    <dgm:cxn modelId="{08D8DB73-A4E3-6F45-AC86-E783CDA846B8}" type="presOf" srcId="{DF35A9F9-3974-AB4B-9E3A-655B0F87765F}" destId="{948D647E-0E08-8240-9FE4-23DD6ED57302}" srcOrd="0" destOrd="0" presId="urn:microsoft.com/office/officeart/2008/layout/HorizontalMultiLevelHierarchy"/>
    <dgm:cxn modelId="{BD77F979-B0C8-4446-9955-A4E644B805CB}" type="presOf" srcId="{9A0BA284-C643-134E-9B15-9BD66C5B007D}" destId="{545DAA6B-77CD-EF4E-862C-701A9C156017}" srcOrd="1" destOrd="0" presId="urn:microsoft.com/office/officeart/2008/layout/HorizontalMultiLevelHierarchy"/>
    <dgm:cxn modelId="{87E2C37C-C64F-504A-92AB-C146819709E1}" type="presOf" srcId="{324F5DAC-C4EF-8141-B968-AD1D00D0978E}" destId="{8C7F550B-3BAF-7847-8244-35345C729283}" srcOrd="0" destOrd="0" presId="urn:microsoft.com/office/officeart/2008/layout/HorizontalMultiLevelHierarchy"/>
    <dgm:cxn modelId="{F989A085-2E77-094E-8C5F-CE0B8E14CFCB}" type="presOf" srcId="{925E28FC-9F59-7146-8436-80C09C797C7F}" destId="{E182D7F4-80B3-F84C-8111-E20BB60AE3F4}" srcOrd="0" destOrd="0" presId="urn:microsoft.com/office/officeart/2008/layout/HorizontalMultiLevelHierarchy"/>
    <dgm:cxn modelId="{B0F53D86-1D36-8243-BF6D-35A635B0F7E6}" type="presOf" srcId="{1284F4DA-CA34-B34B-BEB3-1BB18F0A980B}" destId="{F7C940C6-9CBD-694A-AB02-5297C297E220}" srcOrd="1" destOrd="0" presId="urn:microsoft.com/office/officeart/2008/layout/HorizontalMultiLevelHierarchy"/>
    <dgm:cxn modelId="{19E6158D-0D79-D740-B266-E87A497502D5}" srcId="{143969EA-379B-8C43-A48E-0C3A5936D2E4}" destId="{C5B2E2DF-2CA9-D544-9C15-F3820CF80806}" srcOrd="0" destOrd="0" parTransId="{E9B929B0-F18A-B447-86A4-5B9397247393}" sibTransId="{769DAD39-3771-604E-B828-881FADA6D0A8}"/>
    <dgm:cxn modelId="{A0AD328E-1D7D-5D40-9FC5-B93987834606}" srcId="{995299B9-5DD5-F647-98D9-5D0095B7BFD6}" destId="{143969EA-379B-8C43-A48E-0C3A5936D2E4}" srcOrd="0" destOrd="0" parTransId="{E1F432F0-2CED-9241-96AB-E8DE4A6A8711}" sibTransId="{4C58D75B-E597-874F-A86D-10B17223D55B}"/>
    <dgm:cxn modelId="{3688DE8E-4E84-564A-B9D4-7C07F7DE2116}" type="presOf" srcId="{925E28FC-9F59-7146-8436-80C09C797C7F}" destId="{EDD08F9C-3E85-AA4C-ADC9-9432B51ABBF6}" srcOrd="1" destOrd="0" presId="urn:microsoft.com/office/officeart/2008/layout/HorizontalMultiLevelHierarchy"/>
    <dgm:cxn modelId="{036BFB93-F6B3-374E-B8C1-DC937E283625}" srcId="{143969EA-379B-8C43-A48E-0C3A5936D2E4}" destId="{EE9E918F-319C-E44A-850A-9B660AA757F1}" srcOrd="6" destOrd="0" parTransId="{925E28FC-9F59-7146-8436-80C09C797C7F}" sibTransId="{12CD3CEB-B38D-9348-ABEA-5360819174E2}"/>
    <dgm:cxn modelId="{5A09CD94-8FAE-6942-A557-4A1FCC08B189}" type="presOf" srcId="{EE9E918F-319C-E44A-850A-9B660AA757F1}" destId="{369DC414-E145-0E48-95D4-0C18667EDD6E}" srcOrd="0" destOrd="0" presId="urn:microsoft.com/office/officeart/2008/layout/HorizontalMultiLevelHierarchy"/>
    <dgm:cxn modelId="{50798B97-56C1-2448-BCCB-879C876BAC09}" type="presOf" srcId="{33ABC889-4EFD-9F4E-8A71-291BED783E87}" destId="{62E47015-C4E8-FC4F-9C3B-9343369AE219}" srcOrd="0" destOrd="0" presId="urn:microsoft.com/office/officeart/2008/layout/HorizontalMultiLevelHierarchy"/>
    <dgm:cxn modelId="{B2A30C9E-BDC0-4446-9B41-AD8A2E18D933}" type="presOf" srcId="{B10A8E90-5FF2-3546-8AC3-41544AE07D51}" destId="{E5F893D7-F7D8-D24A-906C-6B7D76BE29D8}" srcOrd="0" destOrd="0" presId="urn:microsoft.com/office/officeart/2008/layout/HorizontalMultiLevelHierarchy"/>
    <dgm:cxn modelId="{E2DDFFA6-F332-F844-B2A9-87171E5CF94E}" type="presOf" srcId="{E9B929B0-F18A-B447-86A4-5B9397247393}" destId="{E740B45D-22C8-3D4D-8D06-798EA8341548}" srcOrd="0" destOrd="0" presId="urn:microsoft.com/office/officeart/2008/layout/HorizontalMultiLevelHierarchy"/>
    <dgm:cxn modelId="{2B8DF7AA-1BEA-7C43-804E-BED11562DA28}" type="presOf" srcId="{E9B929B0-F18A-B447-86A4-5B9397247393}" destId="{E7024C0E-4686-6442-B65C-E00F30B4260A}" srcOrd="1" destOrd="0" presId="urn:microsoft.com/office/officeart/2008/layout/HorizontalMultiLevelHierarchy"/>
    <dgm:cxn modelId="{97269EB0-B182-174C-AE58-9D1B424B5E9A}" type="presOf" srcId="{1A2CF09F-2F2F-844B-B549-11F577067FFF}" destId="{6071D439-CBD6-7747-85F7-CE828E21FED3}" srcOrd="1" destOrd="0" presId="urn:microsoft.com/office/officeart/2008/layout/HorizontalMultiLevelHierarchy"/>
    <dgm:cxn modelId="{E12EB8B1-15FC-9E46-9077-7A7A9ED31B4C}" type="presOf" srcId="{143969EA-379B-8C43-A48E-0C3A5936D2E4}" destId="{224CC1DC-911C-6E44-944D-34D4703F6975}" srcOrd="0" destOrd="0" presId="urn:microsoft.com/office/officeart/2008/layout/HorizontalMultiLevelHierarchy"/>
    <dgm:cxn modelId="{46F26CBB-6EBF-B54D-83F6-1BA80CDD3DAA}" type="presOf" srcId="{DF35A9F9-3974-AB4B-9E3A-655B0F87765F}" destId="{D5988609-4AE1-284B-BB7F-E21D7A3B2E3D}" srcOrd="1" destOrd="0" presId="urn:microsoft.com/office/officeart/2008/layout/HorizontalMultiLevelHierarchy"/>
    <dgm:cxn modelId="{E31E24BC-CB5B-5746-95D9-9CEB2D7E29D6}" type="presOf" srcId="{9A0BA284-C643-134E-9B15-9BD66C5B007D}" destId="{1F3115DC-35AB-C943-90BD-931AFF321FE8}" srcOrd="0" destOrd="0" presId="urn:microsoft.com/office/officeart/2008/layout/HorizontalMultiLevelHierarchy"/>
    <dgm:cxn modelId="{47F005DB-C6BC-4047-A836-E86A15157FCA}" type="presOf" srcId="{295EF29E-EBD8-FE4B-9526-C9A6E43AE826}" destId="{A448E39B-D68D-384F-8573-2E5DA94764D0}" srcOrd="0" destOrd="0" presId="urn:microsoft.com/office/officeart/2008/layout/HorizontalMultiLevelHierarchy"/>
    <dgm:cxn modelId="{C68581E4-9C5E-C04E-B595-89D6C04E3B90}" srcId="{143969EA-379B-8C43-A48E-0C3A5936D2E4}" destId="{33ABC889-4EFD-9F4E-8A71-291BED783E87}" srcOrd="2" destOrd="0" parTransId="{B10A8E90-5FF2-3546-8AC3-41544AE07D51}" sibTransId="{C003C0F4-11B8-CB44-9567-A3CEF749818A}"/>
    <dgm:cxn modelId="{2B8054E5-2C09-E046-A49E-2E97342A241E}" type="presOf" srcId="{995299B9-5DD5-F647-98D9-5D0095B7BFD6}" destId="{9CE62C9F-4F71-164A-9347-5C90A3883A99}" srcOrd="0" destOrd="0" presId="urn:microsoft.com/office/officeart/2008/layout/HorizontalMultiLevelHierarchy"/>
    <dgm:cxn modelId="{2B61E3E6-A3D7-3C49-B2E5-12454ED93F1D}" type="presOf" srcId="{E4D8E416-DC71-8B43-8285-D4AEBE7AC1CB}" destId="{8DA94B45-FD35-954E-8393-9DDAF60A08C6}" srcOrd="0" destOrd="0" presId="urn:microsoft.com/office/officeart/2008/layout/HorizontalMultiLevelHierarchy"/>
    <dgm:cxn modelId="{E984B281-530D-9748-90DB-1E8C288D9108}" type="presParOf" srcId="{9CE62C9F-4F71-164A-9347-5C90A3883A99}" destId="{3C2332D6-A76D-D54B-93DF-A2E908486F88}" srcOrd="0" destOrd="0" presId="urn:microsoft.com/office/officeart/2008/layout/HorizontalMultiLevelHierarchy"/>
    <dgm:cxn modelId="{5DB9A0D9-3CF4-4546-B33B-72DA91CD6141}" type="presParOf" srcId="{3C2332D6-A76D-D54B-93DF-A2E908486F88}" destId="{224CC1DC-911C-6E44-944D-34D4703F6975}" srcOrd="0" destOrd="0" presId="urn:microsoft.com/office/officeart/2008/layout/HorizontalMultiLevelHierarchy"/>
    <dgm:cxn modelId="{1CB3C1FE-5E99-6B47-AD8A-2ACCCB9B133C}" type="presParOf" srcId="{3C2332D6-A76D-D54B-93DF-A2E908486F88}" destId="{79344DE7-4DA4-6F44-BF50-6FF1CE50C5A3}" srcOrd="1" destOrd="0" presId="urn:microsoft.com/office/officeart/2008/layout/HorizontalMultiLevelHierarchy"/>
    <dgm:cxn modelId="{B630A29C-9B8B-B545-BBD5-5D460DA74F48}" type="presParOf" srcId="{79344DE7-4DA4-6F44-BF50-6FF1CE50C5A3}" destId="{E740B45D-22C8-3D4D-8D06-798EA8341548}" srcOrd="0" destOrd="0" presId="urn:microsoft.com/office/officeart/2008/layout/HorizontalMultiLevelHierarchy"/>
    <dgm:cxn modelId="{A5EBBA7A-FF90-9B4D-BB2D-F6CDB87682DD}" type="presParOf" srcId="{E740B45D-22C8-3D4D-8D06-798EA8341548}" destId="{E7024C0E-4686-6442-B65C-E00F30B4260A}" srcOrd="0" destOrd="0" presId="urn:microsoft.com/office/officeart/2008/layout/HorizontalMultiLevelHierarchy"/>
    <dgm:cxn modelId="{90D790B6-ED1F-7D42-89DE-A03CD5905CCB}" type="presParOf" srcId="{79344DE7-4DA4-6F44-BF50-6FF1CE50C5A3}" destId="{44FF1157-A6F7-4943-AF0A-E66F5FDAB19F}" srcOrd="1" destOrd="0" presId="urn:microsoft.com/office/officeart/2008/layout/HorizontalMultiLevelHierarchy"/>
    <dgm:cxn modelId="{8C2918BB-03DC-3144-B182-9FE334C8E917}" type="presParOf" srcId="{44FF1157-A6F7-4943-AF0A-E66F5FDAB19F}" destId="{F5F87C8B-B83E-4F42-BC5E-8C0A38B5D3FB}" srcOrd="0" destOrd="0" presId="urn:microsoft.com/office/officeart/2008/layout/HorizontalMultiLevelHierarchy"/>
    <dgm:cxn modelId="{A39EE2D0-F41D-1540-ADF2-7CA7352B822B}" type="presParOf" srcId="{44FF1157-A6F7-4943-AF0A-E66F5FDAB19F}" destId="{EFE28F49-3B05-264F-986B-31A530E5E5CD}" srcOrd="1" destOrd="0" presId="urn:microsoft.com/office/officeart/2008/layout/HorizontalMultiLevelHierarchy"/>
    <dgm:cxn modelId="{7F9C27EA-0763-D547-A302-41D9CC8C6197}" type="presParOf" srcId="{79344DE7-4DA4-6F44-BF50-6FF1CE50C5A3}" destId="{053F7926-C507-5449-88F4-3C6D39DBEC4F}" srcOrd="2" destOrd="0" presId="urn:microsoft.com/office/officeart/2008/layout/HorizontalMultiLevelHierarchy"/>
    <dgm:cxn modelId="{2E35E150-1025-6743-AE40-55280DE3748E}" type="presParOf" srcId="{053F7926-C507-5449-88F4-3C6D39DBEC4F}" destId="{6071D439-CBD6-7747-85F7-CE828E21FED3}" srcOrd="0" destOrd="0" presId="urn:microsoft.com/office/officeart/2008/layout/HorizontalMultiLevelHierarchy"/>
    <dgm:cxn modelId="{32068476-6A77-E64B-8DC0-97740A137DA1}" type="presParOf" srcId="{79344DE7-4DA4-6F44-BF50-6FF1CE50C5A3}" destId="{DCE1008A-B653-7641-B11C-317F6D0E30A2}" srcOrd="3" destOrd="0" presId="urn:microsoft.com/office/officeart/2008/layout/HorizontalMultiLevelHierarchy"/>
    <dgm:cxn modelId="{4138B117-3357-344A-B69C-8119FAE70ACA}" type="presParOf" srcId="{DCE1008A-B653-7641-B11C-317F6D0E30A2}" destId="{8DA94B45-FD35-954E-8393-9DDAF60A08C6}" srcOrd="0" destOrd="0" presId="urn:microsoft.com/office/officeart/2008/layout/HorizontalMultiLevelHierarchy"/>
    <dgm:cxn modelId="{60D3B0B7-464C-6E48-A706-26171EEF3F81}" type="presParOf" srcId="{DCE1008A-B653-7641-B11C-317F6D0E30A2}" destId="{0B26C49E-6DC7-CE43-9893-751E652A68DC}" srcOrd="1" destOrd="0" presId="urn:microsoft.com/office/officeart/2008/layout/HorizontalMultiLevelHierarchy"/>
    <dgm:cxn modelId="{16A4D368-21EB-734C-9C88-ABB3177326BF}" type="presParOf" srcId="{79344DE7-4DA4-6F44-BF50-6FF1CE50C5A3}" destId="{E5F893D7-F7D8-D24A-906C-6B7D76BE29D8}" srcOrd="4" destOrd="0" presId="urn:microsoft.com/office/officeart/2008/layout/HorizontalMultiLevelHierarchy"/>
    <dgm:cxn modelId="{C0E16901-56FA-704E-974B-E179174DD38F}" type="presParOf" srcId="{E5F893D7-F7D8-D24A-906C-6B7D76BE29D8}" destId="{DFDE4D6B-FB42-FB42-B5CA-352487BBEAFC}" srcOrd="0" destOrd="0" presId="urn:microsoft.com/office/officeart/2008/layout/HorizontalMultiLevelHierarchy"/>
    <dgm:cxn modelId="{9B025AD9-0B5E-CD48-ACD2-D28DD015E583}" type="presParOf" srcId="{79344DE7-4DA4-6F44-BF50-6FF1CE50C5A3}" destId="{147C2E49-5FC8-764D-B5C0-78666B1EF4A7}" srcOrd="5" destOrd="0" presId="urn:microsoft.com/office/officeart/2008/layout/HorizontalMultiLevelHierarchy"/>
    <dgm:cxn modelId="{08161873-2425-A144-9444-9D8D69FB9070}" type="presParOf" srcId="{147C2E49-5FC8-764D-B5C0-78666B1EF4A7}" destId="{62E47015-C4E8-FC4F-9C3B-9343369AE219}" srcOrd="0" destOrd="0" presId="urn:microsoft.com/office/officeart/2008/layout/HorizontalMultiLevelHierarchy"/>
    <dgm:cxn modelId="{2C6F9028-119B-6343-9131-E3A50090F1F5}" type="presParOf" srcId="{147C2E49-5FC8-764D-B5C0-78666B1EF4A7}" destId="{5AF8CF1A-1945-754E-A226-453204F5C3C0}" srcOrd="1" destOrd="0" presId="urn:microsoft.com/office/officeart/2008/layout/HorizontalMultiLevelHierarchy"/>
    <dgm:cxn modelId="{2DA1A573-D028-784A-A860-FAC2FEB46E70}" type="presParOf" srcId="{79344DE7-4DA4-6F44-BF50-6FF1CE50C5A3}" destId="{1F3115DC-35AB-C943-90BD-931AFF321FE8}" srcOrd="6" destOrd="0" presId="urn:microsoft.com/office/officeart/2008/layout/HorizontalMultiLevelHierarchy"/>
    <dgm:cxn modelId="{5171532D-77C7-8F43-A95C-B1BC2C3B4C24}" type="presParOf" srcId="{1F3115DC-35AB-C943-90BD-931AFF321FE8}" destId="{545DAA6B-77CD-EF4E-862C-701A9C156017}" srcOrd="0" destOrd="0" presId="urn:microsoft.com/office/officeart/2008/layout/HorizontalMultiLevelHierarchy"/>
    <dgm:cxn modelId="{0CA3E25C-13A6-D14E-8499-8E07B3A4B587}" type="presParOf" srcId="{79344DE7-4DA4-6F44-BF50-6FF1CE50C5A3}" destId="{F249DE9F-5E00-3740-A966-42D4A89CD4A1}" srcOrd="7" destOrd="0" presId="urn:microsoft.com/office/officeart/2008/layout/HorizontalMultiLevelHierarchy"/>
    <dgm:cxn modelId="{E5C4311D-57DE-3C45-A314-764357F9E41B}" type="presParOf" srcId="{F249DE9F-5E00-3740-A966-42D4A89CD4A1}" destId="{8C7F550B-3BAF-7847-8244-35345C729283}" srcOrd="0" destOrd="0" presId="urn:microsoft.com/office/officeart/2008/layout/HorizontalMultiLevelHierarchy"/>
    <dgm:cxn modelId="{E7D20D82-27C9-DF41-B037-CE73D603F1F8}" type="presParOf" srcId="{F249DE9F-5E00-3740-A966-42D4A89CD4A1}" destId="{186684CA-C948-B64A-B73D-18D07E42F018}" srcOrd="1" destOrd="0" presId="urn:microsoft.com/office/officeart/2008/layout/HorizontalMultiLevelHierarchy"/>
    <dgm:cxn modelId="{DCD85A5B-04D4-BA46-B98C-06D195D44455}" type="presParOf" srcId="{79344DE7-4DA4-6F44-BF50-6FF1CE50C5A3}" destId="{1004017E-F95F-EF4A-9F20-7A731EE2D60E}" srcOrd="8" destOrd="0" presId="urn:microsoft.com/office/officeart/2008/layout/HorizontalMultiLevelHierarchy"/>
    <dgm:cxn modelId="{C5F577F0-8BCF-D149-9C9E-ACEC34F6F4C5}" type="presParOf" srcId="{1004017E-F95F-EF4A-9F20-7A731EE2D60E}" destId="{F7C940C6-9CBD-694A-AB02-5297C297E220}" srcOrd="0" destOrd="0" presId="urn:microsoft.com/office/officeart/2008/layout/HorizontalMultiLevelHierarchy"/>
    <dgm:cxn modelId="{E694FA8F-95B9-844A-B7CF-1A84BC9683D7}" type="presParOf" srcId="{79344DE7-4DA4-6F44-BF50-6FF1CE50C5A3}" destId="{EBF5AAEE-7382-9A42-9A4A-C5F679365588}" srcOrd="9" destOrd="0" presId="urn:microsoft.com/office/officeart/2008/layout/HorizontalMultiLevelHierarchy"/>
    <dgm:cxn modelId="{9BA32544-F058-3E47-A586-68C2B1FDC72E}" type="presParOf" srcId="{EBF5AAEE-7382-9A42-9A4A-C5F679365588}" destId="{E1966907-C26B-B14E-8970-C968079CEF6E}" srcOrd="0" destOrd="0" presId="urn:microsoft.com/office/officeart/2008/layout/HorizontalMultiLevelHierarchy"/>
    <dgm:cxn modelId="{4054FF08-45EC-0C45-8C5D-2C7D52D0068F}" type="presParOf" srcId="{EBF5AAEE-7382-9A42-9A4A-C5F679365588}" destId="{06E891B4-F4CA-E449-9F86-0738C58A0A4C}" srcOrd="1" destOrd="0" presId="urn:microsoft.com/office/officeart/2008/layout/HorizontalMultiLevelHierarchy"/>
    <dgm:cxn modelId="{7AB16EB9-69D4-0240-BF20-96EBA4D25710}" type="presParOf" srcId="{79344DE7-4DA4-6F44-BF50-6FF1CE50C5A3}" destId="{948D647E-0E08-8240-9FE4-23DD6ED57302}" srcOrd="10" destOrd="0" presId="urn:microsoft.com/office/officeart/2008/layout/HorizontalMultiLevelHierarchy"/>
    <dgm:cxn modelId="{987BC9B1-5D97-5449-AAD0-3C28975F1446}" type="presParOf" srcId="{948D647E-0E08-8240-9FE4-23DD6ED57302}" destId="{D5988609-4AE1-284B-BB7F-E21D7A3B2E3D}" srcOrd="0" destOrd="0" presId="urn:microsoft.com/office/officeart/2008/layout/HorizontalMultiLevelHierarchy"/>
    <dgm:cxn modelId="{CC0628F2-8F4C-AC4C-826C-12E861C61B60}" type="presParOf" srcId="{79344DE7-4DA4-6F44-BF50-6FF1CE50C5A3}" destId="{632A12AD-EEBB-F848-BC62-3C49D92FED69}" srcOrd="11" destOrd="0" presId="urn:microsoft.com/office/officeart/2008/layout/HorizontalMultiLevelHierarchy"/>
    <dgm:cxn modelId="{1018408E-E9C0-734E-A482-E18503A7558B}" type="presParOf" srcId="{632A12AD-EEBB-F848-BC62-3C49D92FED69}" destId="{A448E39B-D68D-384F-8573-2E5DA94764D0}" srcOrd="0" destOrd="0" presId="urn:microsoft.com/office/officeart/2008/layout/HorizontalMultiLevelHierarchy"/>
    <dgm:cxn modelId="{8C3C50E8-D628-964F-A5C3-07955380942D}" type="presParOf" srcId="{632A12AD-EEBB-F848-BC62-3C49D92FED69}" destId="{36B3FA74-C163-FA44-9233-54F02F9F427B}" srcOrd="1" destOrd="0" presId="urn:microsoft.com/office/officeart/2008/layout/HorizontalMultiLevelHierarchy"/>
    <dgm:cxn modelId="{3E41A525-8778-1549-85FD-79FAA722AA09}" type="presParOf" srcId="{79344DE7-4DA4-6F44-BF50-6FF1CE50C5A3}" destId="{E182D7F4-80B3-F84C-8111-E20BB60AE3F4}" srcOrd="12" destOrd="0" presId="urn:microsoft.com/office/officeart/2008/layout/HorizontalMultiLevelHierarchy"/>
    <dgm:cxn modelId="{5E834B68-309B-B748-B350-9727C03E1263}" type="presParOf" srcId="{E182D7F4-80B3-F84C-8111-E20BB60AE3F4}" destId="{EDD08F9C-3E85-AA4C-ADC9-9432B51ABBF6}" srcOrd="0" destOrd="0" presId="urn:microsoft.com/office/officeart/2008/layout/HorizontalMultiLevelHierarchy"/>
    <dgm:cxn modelId="{644A7804-DBD4-A545-A034-FE3C46DAE7E3}" type="presParOf" srcId="{79344DE7-4DA4-6F44-BF50-6FF1CE50C5A3}" destId="{45DBB8A6-9052-AD44-A141-2CDBA9988B57}" srcOrd="13" destOrd="0" presId="urn:microsoft.com/office/officeart/2008/layout/HorizontalMultiLevelHierarchy"/>
    <dgm:cxn modelId="{D0BBED70-DE7A-C44A-9054-DBE180189ED4}" type="presParOf" srcId="{45DBB8A6-9052-AD44-A141-2CDBA9988B57}" destId="{369DC414-E145-0E48-95D4-0C18667EDD6E}" srcOrd="0" destOrd="0" presId="urn:microsoft.com/office/officeart/2008/layout/HorizontalMultiLevelHierarchy"/>
    <dgm:cxn modelId="{48969BF0-DA02-A349-8A3D-B5ABCA6E461A}" type="presParOf" srcId="{45DBB8A6-9052-AD44-A141-2CDBA9988B57}" destId="{FB64D04A-73FE-A749-881A-E454E2EA70AA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5299B9-5DD5-F647-98D9-5D0095B7BFD6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43969EA-379B-8C43-A48E-0C3A5936D2E4}">
      <dgm:prSet phldrT="[Texto]" custT="1"/>
      <dgm:spPr>
        <a:noFill/>
        <a:ln w="76200">
          <a:solidFill>
            <a:schemeClr val="tx1"/>
          </a:solidFill>
        </a:ln>
      </dgm:spPr>
      <dgm:t>
        <a:bodyPr/>
        <a:lstStyle/>
        <a:p>
          <a:r>
            <a:rPr lang="es-ES" sz="2400" dirty="0">
              <a:solidFill>
                <a:schemeClr val="tx1"/>
              </a:solidFill>
            </a:rPr>
            <a:t>PLAN DE FUTURO : MEJORAS DE LAS UVFI   </a:t>
          </a:r>
        </a:p>
      </dgm:t>
    </dgm:pt>
    <dgm:pt modelId="{E1F432F0-2CED-9241-96AB-E8DE4A6A8711}" type="parTrans" cxnId="{A0AD328E-1D7D-5D40-9FC5-B93987834606}">
      <dgm:prSet/>
      <dgm:spPr/>
      <dgm:t>
        <a:bodyPr/>
        <a:lstStyle/>
        <a:p>
          <a:endParaRPr lang="es-ES"/>
        </a:p>
      </dgm:t>
    </dgm:pt>
    <dgm:pt modelId="{4C58D75B-E597-874F-A86D-10B17223D55B}" type="sibTrans" cxnId="{A0AD328E-1D7D-5D40-9FC5-B93987834606}">
      <dgm:prSet/>
      <dgm:spPr/>
      <dgm:t>
        <a:bodyPr/>
        <a:lstStyle/>
        <a:p>
          <a:endParaRPr lang="es-ES"/>
        </a:p>
      </dgm:t>
    </dgm:pt>
    <dgm:pt modelId="{C5B2E2DF-2CA9-D544-9C15-F3820CF80806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800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TODO ES SUSCEPTIBLE DE MEJORAR DESDE EL PUNTO DE VISTA INDIVIDUAL Y COLECTIVO</a:t>
          </a:r>
        </a:p>
      </dgm:t>
    </dgm:pt>
    <dgm:pt modelId="{769DAD39-3771-604E-B828-881FADA6D0A8}" type="sibTrans" cxnId="{19E6158D-0D79-D740-B266-E87A497502D5}">
      <dgm:prSet/>
      <dgm:spPr/>
      <dgm:t>
        <a:bodyPr/>
        <a:lstStyle/>
        <a:p>
          <a:endParaRPr lang="es-ES"/>
        </a:p>
      </dgm:t>
    </dgm:pt>
    <dgm:pt modelId="{E9B929B0-F18A-B447-86A4-5B9397247393}" type="parTrans" cxnId="{19E6158D-0D79-D740-B266-E87A497502D5}">
      <dgm:prSet/>
      <dgm:spPr/>
      <dgm:t>
        <a:bodyPr/>
        <a:lstStyle/>
        <a:p>
          <a:endParaRPr lang="es-ES"/>
        </a:p>
      </dgm:t>
    </dgm:pt>
    <dgm:pt modelId="{33ABC889-4EFD-9F4E-8A71-291BED783E87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pPr algn="just"/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ESPERO QUE CON ESTO HAYA SIDO CAPAZ DE OFRECER DE FORMA CLARA QUÉ, COMO Y CUANDO HACEMOS LAS PERICIALES,  QUE SIGNIFICAMOS Y LO QUE APORTAMOS A LA ADMINISTRACION DE JUSTICIA Y A LAS PERSONAS INMERSAS EN ESTOS PROCEDIMIENTOS.</a:t>
          </a:r>
        </a:p>
      </dgm:t>
    </dgm:pt>
    <dgm:pt modelId="{C003C0F4-11B8-CB44-9567-A3CEF749818A}" type="sibTrans" cxnId="{C68581E4-9C5E-C04E-B595-89D6C04E3B90}">
      <dgm:prSet/>
      <dgm:spPr/>
      <dgm:t>
        <a:bodyPr/>
        <a:lstStyle/>
        <a:p>
          <a:endParaRPr lang="es-ES"/>
        </a:p>
      </dgm:t>
    </dgm:pt>
    <dgm:pt modelId="{B10A8E90-5FF2-3546-8AC3-41544AE07D51}" type="parTrans" cxnId="{C68581E4-9C5E-C04E-B595-89D6C04E3B90}">
      <dgm:prSet/>
      <dgm:spPr/>
      <dgm:t>
        <a:bodyPr/>
        <a:lstStyle/>
        <a:p>
          <a:endParaRPr lang="es-ES"/>
        </a:p>
      </dgm:t>
    </dgm:pt>
    <dgm:pt modelId="{822BC66E-79FF-3245-880C-5E15BD08C1DC}">
      <dgm:prSet phldrT="[Texto]" custT="1"/>
      <dgm:spPr>
        <a:noFill/>
        <a:ln w="38100"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Contacto : </a:t>
          </a:r>
        </a:p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TELEFONO 696667261</a:t>
          </a:r>
        </a:p>
        <a:p>
          <a:r>
            <a:rPr lang="es-E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CORREO ELECTRONICO: </a:t>
          </a:r>
          <a:r>
            <a:rPr lang="es-E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beltran_pur@gva.es</a:t>
          </a:r>
          <a:endParaRPr lang="es-E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0B5661-6513-EA48-B4B7-244F685F57CA}" type="sibTrans" cxnId="{F527DE68-5966-714C-AAB5-19241BAAE9E2}">
      <dgm:prSet/>
      <dgm:spPr/>
      <dgm:t>
        <a:bodyPr/>
        <a:lstStyle/>
        <a:p>
          <a:endParaRPr lang="es-ES"/>
        </a:p>
      </dgm:t>
    </dgm:pt>
    <dgm:pt modelId="{1284F4DA-CA34-B34B-BEB3-1BB18F0A980B}" type="parTrans" cxnId="{F527DE68-5966-714C-AAB5-19241BAAE9E2}">
      <dgm:prSet/>
      <dgm:spPr/>
      <dgm:t>
        <a:bodyPr/>
        <a:lstStyle/>
        <a:p>
          <a:endParaRPr lang="es-ES"/>
        </a:p>
      </dgm:t>
    </dgm:pt>
    <dgm:pt modelId="{9CE62C9F-4F71-164A-9347-5C90A3883A99}" type="pres">
      <dgm:prSet presAssocID="{995299B9-5DD5-F647-98D9-5D0095B7BF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2332D6-A76D-D54B-93DF-A2E908486F88}" type="pres">
      <dgm:prSet presAssocID="{143969EA-379B-8C43-A48E-0C3A5936D2E4}" presName="root1" presStyleCnt="0"/>
      <dgm:spPr/>
    </dgm:pt>
    <dgm:pt modelId="{224CC1DC-911C-6E44-944D-34D4703F6975}" type="pres">
      <dgm:prSet presAssocID="{143969EA-379B-8C43-A48E-0C3A5936D2E4}" presName="LevelOneTextNode" presStyleLbl="node0" presStyleIdx="0" presStyleCnt="1" custScaleX="213617" custScaleY="169361" custLinFactNeighborX="1343" custLinFactNeighborY="1883">
        <dgm:presLayoutVars>
          <dgm:chPref val="3"/>
        </dgm:presLayoutVars>
      </dgm:prSet>
      <dgm:spPr/>
    </dgm:pt>
    <dgm:pt modelId="{79344DE7-4DA4-6F44-BF50-6FF1CE50C5A3}" type="pres">
      <dgm:prSet presAssocID="{143969EA-379B-8C43-A48E-0C3A5936D2E4}" presName="level2hierChild" presStyleCnt="0"/>
      <dgm:spPr/>
    </dgm:pt>
    <dgm:pt modelId="{E740B45D-22C8-3D4D-8D06-798EA8341548}" type="pres">
      <dgm:prSet presAssocID="{E9B929B0-F18A-B447-86A4-5B9397247393}" presName="conn2-1" presStyleLbl="parChTrans1D2" presStyleIdx="0" presStyleCnt="3"/>
      <dgm:spPr/>
    </dgm:pt>
    <dgm:pt modelId="{E7024C0E-4686-6442-B65C-E00F30B4260A}" type="pres">
      <dgm:prSet presAssocID="{E9B929B0-F18A-B447-86A4-5B9397247393}" presName="connTx" presStyleLbl="parChTrans1D2" presStyleIdx="0" presStyleCnt="3"/>
      <dgm:spPr/>
    </dgm:pt>
    <dgm:pt modelId="{44FF1157-A6F7-4943-AF0A-E66F5FDAB19F}" type="pres">
      <dgm:prSet presAssocID="{C5B2E2DF-2CA9-D544-9C15-F3820CF80806}" presName="root2" presStyleCnt="0"/>
      <dgm:spPr/>
    </dgm:pt>
    <dgm:pt modelId="{F5F87C8B-B83E-4F42-BC5E-8C0A38B5D3FB}" type="pres">
      <dgm:prSet presAssocID="{C5B2E2DF-2CA9-D544-9C15-F3820CF80806}" presName="LevelTwoTextNode" presStyleLbl="node2" presStyleIdx="0" presStyleCnt="3" custScaleX="284458" custScaleY="211571" custLinFactNeighborX="-15" custLinFactNeighborY="-39614">
        <dgm:presLayoutVars>
          <dgm:chPref val="3"/>
        </dgm:presLayoutVars>
      </dgm:prSet>
      <dgm:spPr/>
    </dgm:pt>
    <dgm:pt modelId="{EFE28F49-3B05-264F-986B-31A530E5E5CD}" type="pres">
      <dgm:prSet presAssocID="{C5B2E2DF-2CA9-D544-9C15-F3820CF80806}" presName="level3hierChild" presStyleCnt="0"/>
      <dgm:spPr/>
    </dgm:pt>
    <dgm:pt modelId="{E5F893D7-F7D8-D24A-906C-6B7D76BE29D8}" type="pres">
      <dgm:prSet presAssocID="{B10A8E90-5FF2-3546-8AC3-41544AE07D51}" presName="conn2-1" presStyleLbl="parChTrans1D2" presStyleIdx="1" presStyleCnt="3"/>
      <dgm:spPr/>
    </dgm:pt>
    <dgm:pt modelId="{DFDE4D6B-FB42-FB42-B5CA-352487BBEAFC}" type="pres">
      <dgm:prSet presAssocID="{B10A8E90-5FF2-3546-8AC3-41544AE07D51}" presName="connTx" presStyleLbl="parChTrans1D2" presStyleIdx="1" presStyleCnt="3"/>
      <dgm:spPr/>
    </dgm:pt>
    <dgm:pt modelId="{147C2E49-5FC8-764D-B5C0-78666B1EF4A7}" type="pres">
      <dgm:prSet presAssocID="{33ABC889-4EFD-9F4E-8A71-291BED783E87}" presName="root2" presStyleCnt="0"/>
      <dgm:spPr/>
    </dgm:pt>
    <dgm:pt modelId="{62E47015-C4E8-FC4F-9C3B-9343369AE219}" type="pres">
      <dgm:prSet presAssocID="{33ABC889-4EFD-9F4E-8A71-291BED783E87}" presName="LevelTwoTextNode" presStyleLbl="node2" presStyleIdx="1" presStyleCnt="3" custScaleX="284176" custScaleY="190800" custLinFactNeighborX="2056" custLinFactNeighborY="-2300">
        <dgm:presLayoutVars>
          <dgm:chPref val="3"/>
        </dgm:presLayoutVars>
      </dgm:prSet>
      <dgm:spPr/>
    </dgm:pt>
    <dgm:pt modelId="{5AF8CF1A-1945-754E-A226-453204F5C3C0}" type="pres">
      <dgm:prSet presAssocID="{33ABC889-4EFD-9F4E-8A71-291BED783E87}" presName="level3hierChild" presStyleCnt="0"/>
      <dgm:spPr/>
    </dgm:pt>
    <dgm:pt modelId="{1004017E-F95F-EF4A-9F20-7A731EE2D60E}" type="pres">
      <dgm:prSet presAssocID="{1284F4DA-CA34-B34B-BEB3-1BB18F0A980B}" presName="conn2-1" presStyleLbl="parChTrans1D2" presStyleIdx="2" presStyleCnt="3"/>
      <dgm:spPr/>
    </dgm:pt>
    <dgm:pt modelId="{F7C940C6-9CBD-694A-AB02-5297C297E220}" type="pres">
      <dgm:prSet presAssocID="{1284F4DA-CA34-B34B-BEB3-1BB18F0A980B}" presName="connTx" presStyleLbl="parChTrans1D2" presStyleIdx="2" presStyleCnt="3"/>
      <dgm:spPr/>
    </dgm:pt>
    <dgm:pt modelId="{EBF5AAEE-7382-9A42-9A4A-C5F679365588}" type="pres">
      <dgm:prSet presAssocID="{822BC66E-79FF-3245-880C-5E15BD08C1DC}" presName="root2" presStyleCnt="0"/>
      <dgm:spPr/>
    </dgm:pt>
    <dgm:pt modelId="{E1966907-C26B-B14E-8970-C968079CEF6E}" type="pres">
      <dgm:prSet presAssocID="{822BC66E-79FF-3245-880C-5E15BD08C1DC}" presName="LevelTwoTextNode" presStyleLbl="node2" presStyleIdx="2" presStyleCnt="3" custScaleX="285338" custScaleY="195400">
        <dgm:presLayoutVars>
          <dgm:chPref val="3"/>
        </dgm:presLayoutVars>
      </dgm:prSet>
      <dgm:spPr/>
    </dgm:pt>
    <dgm:pt modelId="{06E891B4-F4CA-E449-9F86-0738C58A0A4C}" type="pres">
      <dgm:prSet presAssocID="{822BC66E-79FF-3245-880C-5E15BD08C1DC}" presName="level3hierChild" presStyleCnt="0"/>
      <dgm:spPr/>
    </dgm:pt>
  </dgm:ptLst>
  <dgm:cxnLst>
    <dgm:cxn modelId="{EF9EF544-078D-3D41-B1AC-A024B7ADC4D4}" type="presOf" srcId="{33ABC889-4EFD-9F4E-8A71-291BED783E87}" destId="{62E47015-C4E8-FC4F-9C3B-9343369AE219}" srcOrd="0" destOrd="0" presId="urn:microsoft.com/office/officeart/2008/layout/HorizontalMultiLevelHierarchy"/>
    <dgm:cxn modelId="{D0DD8566-10AB-624A-8E72-8950314B8739}" type="presOf" srcId="{C5B2E2DF-2CA9-D544-9C15-F3820CF80806}" destId="{F5F87C8B-B83E-4F42-BC5E-8C0A38B5D3FB}" srcOrd="0" destOrd="0" presId="urn:microsoft.com/office/officeart/2008/layout/HorizontalMultiLevelHierarchy"/>
    <dgm:cxn modelId="{F527DE68-5966-714C-AAB5-19241BAAE9E2}" srcId="{143969EA-379B-8C43-A48E-0C3A5936D2E4}" destId="{822BC66E-79FF-3245-880C-5E15BD08C1DC}" srcOrd="2" destOrd="0" parTransId="{1284F4DA-CA34-B34B-BEB3-1BB18F0A980B}" sibTransId="{130B5661-6513-EA48-B4B7-244F685F57CA}"/>
    <dgm:cxn modelId="{7AA2F672-1F95-2A4F-9598-30272F3C8079}" type="presOf" srcId="{1284F4DA-CA34-B34B-BEB3-1BB18F0A980B}" destId="{1004017E-F95F-EF4A-9F20-7A731EE2D60E}" srcOrd="0" destOrd="0" presId="urn:microsoft.com/office/officeart/2008/layout/HorizontalMultiLevelHierarchy"/>
    <dgm:cxn modelId="{19E6158D-0D79-D740-B266-E87A497502D5}" srcId="{143969EA-379B-8C43-A48E-0C3A5936D2E4}" destId="{C5B2E2DF-2CA9-D544-9C15-F3820CF80806}" srcOrd="0" destOrd="0" parTransId="{E9B929B0-F18A-B447-86A4-5B9397247393}" sibTransId="{769DAD39-3771-604E-B828-881FADA6D0A8}"/>
    <dgm:cxn modelId="{A0AD328E-1D7D-5D40-9FC5-B93987834606}" srcId="{995299B9-5DD5-F647-98D9-5D0095B7BFD6}" destId="{143969EA-379B-8C43-A48E-0C3A5936D2E4}" srcOrd="0" destOrd="0" parTransId="{E1F432F0-2CED-9241-96AB-E8DE4A6A8711}" sibTransId="{4C58D75B-E597-874F-A86D-10B17223D55B}"/>
    <dgm:cxn modelId="{E2DDFFA6-F332-F844-B2A9-87171E5CF94E}" type="presOf" srcId="{E9B929B0-F18A-B447-86A4-5B9397247393}" destId="{E740B45D-22C8-3D4D-8D06-798EA8341548}" srcOrd="0" destOrd="0" presId="urn:microsoft.com/office/officeart/2008/layout/HorizontalMultiLevelHierarchy"/>
    <dgm:cxn modelId="{2B8DF7AA-1BEA-7C43-804E-BED11562DA28}" type="presOf" srcId="{E9B929B0-F18A-B447-86A4-5B9397247393}" destId="{E7024C0E-4686-6442-B65C-E00F30B4260A}" srcOrd="1" destOrd="0" presId="urn:microsoft.com/office/officeart/2008/layout/HorizontalMultiLevelHierarchy"/>
    <dgm:cxn modelId="{3B19F2AB-0FCA-BC4B-AA72-52F891D25CA4}" type="presOf" srcId="{B10A8E90-5FF2-3546-8AC3-41544AE07D51}" destId="{E5F893D7-F7D8-D24A-906C-6B7D76BE29D8}" srcOrd="0" destOrd="0" presId="urn:microsoft.com/office/officeart/2008/layout/HorizontalMultiLevelHierarchy"/>
    <dgm:cxn modelId="{E12EB8B1-15FC-9E46-9077-7A7A9ED31B4C}" type="presOf" srcId="{143969EA-379B-8C43-A48E-0C3A5936D2E4}" destId="{224CC1DC-911C-6E44-944D-34D4703F6975}" srcOrd="0" destOrd="0" presId="urn:microsoft.com/office/officeart/2008/layout/HorizontalMultiLevelHierarchy"/>
    <dgm:cxn modelId="{5640F4BE-F0B3-D044-A3D3-C0634023FCB0}" type="presOf" srcId="{822BC66E-79FF-3245-880C-5E15BD08C1DC}" destId="{E1966907-C26B-B14E-8970-C968079CEF6E}" srcOrd="0" destOrd="0" presId="urn:microsoft.com/office/officeart/2008/layout/HorizontalMultiLevelHierarchy"/>
    <dgm:cxn modelId="{E38DC6D5-28B5-864C-8315-AEEED9FC8537}" type="presOf" srcId="{1284F4DA-CA34-B34B-BEB3-1BB18F0A980B}" destId="{F7C940C6-9CBD-694A-AB02-5297C297E220}" srcOrd="1" destOrd="0" presId="urn:microsoft.com/office/officeart/2008/layout/HorizontalMultiLevelHierarchy"/>
    <dgm:cxn modelId="{626AECDA-74A1-5E49-AC26-10A678C8ECF1}" type="presOf" srcId="{B10A8E90-5FF2-3546-8AC3-41544AE07D51}" destId="{DFDE4D6B-FB42-FB42-B5CA-352487BBEAFC}" srcOrd="1" destOrd="0" presId="urn:microsoft.com/office/officeart/2008/layout/HorizontalMultiLevelHierarchy"/>
    <dgm:cxn modelId="{C68581E4-9C5E-C04E-B595-89D6C04E3B90}" srcId="{143969EA-379B-8C43-A48E-0C3A5936D2E4}" destId="{33ABC889-4EFD-9F4E-8A71-291BED783E87}" srcOrd="1" destOrd="0" parTransId="{B10A8E90-5FF2-3546-8AC3-41544AE07D51}" sibTransId="{C003C0F4-11B8-CB44-9567-A3CEF749818A}"/>
    <dgm:cxn modelId="{2B8054E5-2C09-E046-A49E-2E97342A241E}" type="presOf" srcId="{995299B9-5DD5-F647-98D9-5D0095B7BFD6}" destId="{9CE62C9F-4F71-164A-9347-5C90A3883A99}" srcOrd="0" destOrd="0" presId="urn:microsoft.com/office/officeart/2008/layout/HorizontalMultiLevelHierarchy"/>
    <dgm:cxn modelId="{E984B281-530D-9748-90DB-1E8C288D9108}" type="presParOf" srcId="{9CE62C9F-4F71-164A-9347-5C90A3883A99}" destId="{3C2332D6-A76D-D54B-93DF-A2E908486F88}" srcOrd="0" destOrd="0" presId="urn:microsoft.com/office/officeart/2008/layout/HorizontalMultiLevelHierarchy"/>
    <dgm:cxn modelId="{5DB9A0D9-3CF4-4546-B33B-72DA91CD6141}" type="presParOf" srcId="{3C2332D6-A76D-D54B-93DF-A2E908486F88}" destId="{224CC1DC-911C-6E44-944D-34D4703F6975}" srcOrd="0" destOrd="0" presId="urn:microsoft.com/office/officeart/2008/layout/HorizontalMultiLevelHierarchy"/>
    <dgm:cxn modelId="{1CB3C1FE-5E99-6B47-AD8A-2ACCCB9B133C}" type="presParOf" srcId="{3C2332D6-A76D-D54B-93DF-A2E908486F88}" destId="{79344DE7-4DA4-6F44-BF50-6FF1CE50C5A3}" srcOrd="1" destOrd="0" presId="urn:microsoft.com/office/officeart/2008/layout/HorizontalMultiLevelHierarchy"/>
    <dgm:cxn modelId="{B630A29C-9B8B-B545-BBD5-5D460DA74F48}" type="presParOf" srcId="{79344DE7-4DA4-6F44-BF50-6FF1CE50C5A3}" destId="{E740B45D-22C8-3D4D-8D06-798EA8341548}" srcOrd="0" destOrd="0" presId="urn:microsoft.com/office/officeart/2008/layout/HorizontalMultiLevelHierarchy"/>
    <dgm:cxn modelId="{A5EBBA7A-FF90-9B4D-BB2D-F6CDB87682DD}" type="presParOf" srcId="{E740B45D-22C8-3D4D-8D06-798EA8341548}" destId="{E7024C0E-4686-6442-B65C-E00F30B4260A}" srcOrd="0" destOrd="0" presId="urn:microsoft.com/office/officeart/2008/layout/HorizontalMultiLevelHierarchy"/>
    <dgm:cxn modelId="{90D790B6-ED1F-7D42-89DE-A03CD5905CCB}" type="presParOf" srcId="{79344DE7-4DA4-6F44-BF50-6FF1CE50C5A3}" destId="{44FF1157-A6F7-4943-AF0A-E66F5FDAB19F}" srcOrd="1" destOrd="0" presId="urn:microsoft.com/office/officeart/2008/layout/HorizontalMultiLevelHierarchy"/>
    <dgm:cxn modelId="{8C2918BB-03DC-3144-B182-9FE334C8E917}" type="presParOf" srcId="{44FF1157-A6F7-4943-AF0A-E66F5FDAB19F}" destId="{F5F87C8B-B83E-4F42-BC5E-8C0A38B5D3FB}" srcOrd="0" destOrd="0" presId="urn:microsoft.com/office/officeart/2008/layout/HorizontalMultiLevelHierarchy"/>
    <dgm:cxn modelId="{A39EE2D0-F41D-1540-ADF2-7CA7352B822B}" type="presParOf" srcId="{44FF1157-A6F7-4943-AF0A-E66F5FDAB19F}" destId="{EFE28F49-3B05-264F-986B-31A530E5E5CD}" srcOrd="1" destOrd="0" presId="urn:microsoft.com/office/officeart/2008/layout/HorizontalMultiLevelHierarchy"/>
    <dgm:cxn modelId="{9636EB80-2645-6B46-8E78-DC8585C2A401}" type="presParOf" srcId="{79344DE7-4DA4-6F44-BF50-6FF1CE50C5A3}" destId="{E5F893D7-F7D8-D24A-906C-6B7D76BE29D8}" srcOrd="2" destOrd="0" presId="urn:microsoft.com/office/officeart/2008/layout/HorizontalMultiLevelHierarchy"/>
    <dgm:cxn modelId="{564A8390-9B82-DF44-BABC-98D8B0EA4DC7}" type="presParOf" srcId="{E5F893D7-F7D8-D24A-906C-6B7D76BE29D8}" destId="{DFDE4D6B-FB42-FB42-B5CA-352487BBEAFC}" srcOrd="0" destOrd="0" presId="urn:microsoft.com/office/officeart/2008/layout/HorizontalMultiLevelHierarchy"/>
    <dgm:cxn modelId="{0A353BB6-7DE6-B048-B8BA-96E5BF5DD2A0}" type="presParOf" srcId="{79344DE7-4DA4-6F44-BF50-6FF1CE50C5A3}" destId="{147C2E49-5FC8-764D-B5C0-78666B1EF4A7}" srcOrd="3" destOrd="0" presId="urn:microsoft.com/office/officeart/2008/layout/HorizontalMultiLevelHierarchy"/>
    <dgm:cxn modelId="{929AF468-B2FB-234B-9577-265F5E81A7FE}" type="presParOf" srcId="{147C2E49-5FC8-764D-B5C0-78666B1EF4A7}" destId="{62E47015-C4E8-FC4F-9C3B-9343369AE219}" srcOrd="0" destOrd="0" presId="urn:microsoft.com/office/officeart/2008/layout/HorizontalMultiLevelHierarchy"/>
    <dgm:cxn modelId="{A3787C32-B478-B244-A4F2-D515442100F8}" type="presParOf" srcId="{147C2E49-5FC8-764D-B5C0-78666B1EF4A7}" destId="{5AF8CF1A-1945-754E-A226-453204F5C3C0}" srcOrd="1" destOrd="0" presId="urn:microsoft.com/office/officeart/2008/layout/HorizontalMultiLevelHierarchy"/>
    <dgm:cxn modelId="{0FD37C05-9109-7F47-9362-468CC1C5C925}" type="presParOf" srcId="{79344DE7-4DA4-6F44-BF50-6FF1CE50C5A3}" destId="{1004017E-F95F-EF4A-9F20-7A731EE2D60E}" srcOrd="4" destOrd="0" presId="urn:microsoft.com/office/officeart/2008/layout/HorizontalMultiLevelHierarchy"/>
    <dgm:cxn modelId="{32D15516-276D-D44E-9F64-E41D9B1A8B3B}" type="presParOf" srcId="{1004017E-F95F-EF4A-9F20-7A731EE2D60E}" destId="{F7C940C6-9CBD-694A-AB02-5297C297E220}" srcOrd="0" destOrd="0" presId="urn:microsoft.com/office/officeart/2008/layout/HorizontalMultiLevelHierarchy"/>
    <dgm:cxn modelId="{A2DA3C4D-FE30-7941-A83D-94339AF5D1B6}" type="presParOf" srcId="{79344DE7-4DA4-6F44-BF50-6FF1CE50C5A3}" destId="{EBF5AAEE-7382-9A42-9A4A-C5F679365588}" srcOrd="5" destOrd="0" presId="urn:microsoft.com/office/officeart/2008/layout/HorizontalMultiLevelHierarchy"/>
    <dgm:cxn modelId="{89D2C7B6-4512-864F-A3EE-A60AB2CEBDE9}" type="presParOf" srcId="{EBF5AAEE-7382-9A42-9A4A-C5F679365588}" destId="{E1966907-C26B-B14E-8970-C968079CEF6E}" srcOrd="0" destOrd="0" presId="urn:microsoft.com/office/officeart/2008/layout/HorizontalMultiLevelHierarchy"/>
    <dgm:cxn modelId="{A034980E-8A62-3440-8F55-0562FA323271}" type="presParOf" srcId="{EBF5AAEE-7382-9A42-9A4A-C5F679365588}" destId="{06E891B4-F4CA-E449-9F86-0738C58A0A4C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F68A7F-47A6-A048-B1D7-C4DBE08CD869}">
      <dsp:nvSpPr>
        <dsp:cNvPr id="0" name=""/>
        <dsp:cNvSpPr/>
      </dsp:nvSpPr>
      <dsp:spPr>
        <a:xfrm>
          <a:off x="5220074" y="2996963"/>
          <a:ext cx="3561356" cy="30121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000" kern="1200" dirty="0"/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000" kern="1200" dirty="0"/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0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HABITUALIDAD DEL MALTRATO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DAÑO PSICOLOGICO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ESTUDIOS PERSONALIDAD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ESTUDIOS MENORES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PRUEBAS PRECONSTITUIDAS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PSICOSOCIALES FAMILIA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RELACIONES PATERNOFILIALES  </a:t>
          </a:r>
        </a:p>
      </dsp:txBody>
      <dsp:txXfrm>
        <a:off x="6354648" y="3816174"/>
        <a:ext cx="2360613" cy="2126795"/>
      </dsp:txXfrm>
    </dsp:sp>
    <dsp:sp modelId="{961F13D7-1594-9442-84C6-DA4F2F8AC73D}">
      <dsp:nvSpPr>
        <dsp:cNvPr id="0" name=""/>
        <dsp:cNvSpPr/>
      </dsp:nvSpPr>
      <dsp:spPr>
        <a:xfrm>
          <a:off x="107519" y="3140966"/>
          <a:ext cx="3222975" cy="2874821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DAÑO SOCIAL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/>
            <a:t>RECOGIDA DE DATOS CONTRASTADOS 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200" kern="1200" dirty="0"/>
            <a:t>PSICOSOCIALES DE FAMILIA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200" kern="1200" dirty="0"/>
            <a:t>FACTORES DE VULNERABILIDAD Y  DE PROTECCION 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200" kern="1200" dirty="0"/>
            <a:t>MEDIDAS DE RESPUESTA SOCIAL </a:t>
          </a:r>
        </a:p>
      </dsp:txBody>
      <dsp:txXfrm>
        <a:off x="170669" y="3922821"/>
        <a:ext cx="2129783" cy="2029816"/>
      </dsp:txXfrm>
    </dsp:sp>
    <dsp:sp modelId="{CD890656-0677-0247-A6F2-25BF162FF61A}">
      <dsp:nvSpPr>
        <dsp:cNvPr id="0" name=""/>
        <dsp:cNvSpPr/>
      </dsp:nvSpPr>
      <dsp:spPr>
        <a:xfrm>
          <a:off x="5286033" y="242145"/>
          <a:ext cx="3686890" cy="2087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DAÑO FISICO/</a:t>
          </a:r>
          <a:r>
            <a:rPr lang="es-ES" sz="1200" b="1" u="sng" kern="1200" dirty="0">
              <a:solidFill>
                <a:srgbClr val="FF0000"/>
              </a:solidFill>
            </a:rPr>
            <a:t>PSIQUICO?</a:t>
          </a:r>
          <a:r>
            <a:rPr lang="es-ES" sz="1200" b="1" u="none" kern="1200" dirty="0">
              <a:solidFill>
                <a:srgbClr val="FF0000"/>
              </a:solidFill>
            </a:rPr>
            <a:t>/SEXUAL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COMPATIBILIDAD DE LAS LESIONES 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 IMPUTABILIDAD/ </a:t>
          </a:r>
          <a:r>
            <a:rPr lang="es-ES" sz="1200" b="1" u="sng" kern="1200" dirty="0">
              <a:solidFill>
                <a:srgbClr val="FF0000"/>
              </a:solidFill>
            </a:rPr>
            <a:t>TOXICOMANIAS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 ESTADO MENTAL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 </a:t>
          </a:r>
          <a:r>
            <a:rPr lang="es-ES" sz="1200" b="1" u="sng" kern="1200" dirty="0">
              <a:solidFill>
                <a:srgbClr val="FF0000"/>
              </a:solidFill>
            </a:rPr>
            <a:t>VALORACION FORENSE DEL RIESGO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 CONSIDERACION DE MUJER 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1" u="none" kern="1200" dirty="0">
              <a:solidFill>
                <a:srgbClr val="FF0000"/>
              </a:solidFill>
            </a:rPr>
            <a:t>MUERTE</a:t>
          </a: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u="none" kern="1200" dirty="0"/>
            <a:t>MEDIDAS DE SEGURIDAD-OTROS</a:t>
          </a:r>
        </a:p>
      </dsp:txBody>
      <dsp:txXfrm>
        <a:off x="6437961" y="288006"/>
        <a:ext cx="2489101" cy="1474096"/>
      </dsp:txXfrm>
    </dsp:sp>
    <dsp:sp modelId="{9E56F6F0-936F-F34F-99FD-CA6D2DBABDE6}">
      <dsp:nvSpPr>
        <dsp:cNvPr id="0" name=""/>
        <dsp:cNvSpPr/>
      </dsp:nvSpPr>
      <dsp:spPr>
        <a:xfrm>
          <a:off x="209784" y="242145"/>
          <a:ext cx="3222975" cy="2087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>
              <a:solidFill>
                <a:schemeClr val="tx1"/>
              </a:solidFill>
            </a:rPr>
            <a:t>TIPO DE VIOLENCIA EJERCIDA Y CONSECUENCIAS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>
              <a:solidFill>
                <a:schemeClr val="tx1"/>
              </a:solidFill>
            </a:rPr>
            <a:t>PUESTA EN COMUN DE VALORACIONES ESPECIFICAS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>
              <a:solidFill>
                <a:schemeClr val="tx1"/>
              </a:solidFill>
            </a:rPr>
            <a:t>CONCLUSIONES COORDINADAS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u="sng" kern="1200" dirty="0">
              <a:solidFill>
                <a:schemeClr val="tx1"/>
              </a:solidFill>
            </a:rPr>
            <a:t>INF. MULTIDISCIPLINAR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>
              <a:solidFill>
                <a:schemeClr val="tx1"/>
              </a:solidFill>
            </a:rPr>
            <a:t>TIEMPO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kern="1200" dirty="0">
              <a:solidFill>
                <a:schemeClr val="tx1"/>
              </a:solidFill>
            </a:rPr>
            <a:t>RATIFICACIONES JO</a:t>
          </a:r>
        </a:p>
      </dsp:txBody>
      <dsp:txXfrm>
        <a:off x="255645" y="288006"/>
        <a:ext cx="2164361" cy="1474096"/>
      </dsp:txXfrm>
    </dsp:sp>
    <dsp:sp modelId="{55C7E75C-6873-AD42-83AA-52CA003473A3}">
      <dsp:nvSpPr>
        <dsp:cNvPr id="0" name=""/>
        <dsp:cNvSpPr/>
      </dsp:nvSpPr>
      <dsp:spPr>
        <a:xfrm>
          <a:off x="1929204" y="706349"/>
          <a:ext cx="2159032" cy="2247143"/>
        </a:xfrm>
        <a:prstGeom prst="pieWedge">
          <a:avLst/>
        </a:prstGeom>
        <a:gradFill flip="none" rotWithShape="1">
          <a:gsLst>
            <a:gs pos="0">
              <a:srgbClr val="5F9BD7">
                <a:tint val="66000"/>
                <a:satMod val="160000"/>
              </a:srgbClr>
            </a:gs>
            <a:gs pos="50000">
              <a:srgbClr val="5F9BD7">
                <a:tint val="44500"/>
                <a:satMod val="160000"/>
              </a:srgbClr>
            </a:gs>
            <a:gs pos="100000">
              <a:srgbClr val="5F9BD7">
                <a:tint val="23500"/>
                <a:satMod val="160000"/>
              </a:srgbClr>
            </a:gs>
          </a:gsLst>
          <a:lin ang="135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/>
            <a:t>ACTUACION MULTIDISCILINAR </a:t>
          </a:r>
          <a:r>
            <a:rPr lang="es-ES" sz="1400" b="1" kern="1200" dirty="0"/>
            <a:t>DENTRO DE LAS ACTUACION  INTEGRAL  </a:t>
          </a:r>
        </a:p>
      </dsp:txBody>
      <dsp:txXfrm>
        <a:off x="2561570" y="1364522"/>
        <a:ext cx="1526666" cy="1588970"/>
      </dsp:txXfrm>
    </dsp:sp>
    <dsp:sp modelId="{F51E8124-5AF1-A448-915D-94F4BE138E49}">
      <dsp:nvSpPr>
        <dsp:cNvPr id="0" name=""/>
        <dsp:cNvSpPr/>
      </dsp:nvSpPr>
      <dsp:spPr>
        <a:xfrm rot="5400000">
          <a:off x="4125045" y="389766"/>
          <a:ext cx="2675328" cy="253905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>
              <a:solidFill>
                <a:srgbClr val="FF0000"/>
              </a:solidFill>
            </a:rPr>
            <a:t>MEDICINA FORENSE GUARDIA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>
              <a:solidFill>
                <a:srgbClr val="FF0000"/>
              </a:solidFill>
            </a:rPr>
            <a:t>MEDICINA FORENSE PROGRAMADA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</a:t>
          </a:r>
          <a:r>
            <a:rPr lang="es-ES" sz="1400" b="1" kern="1200" dirty="0"/>
            <a:t>DAÑO FISICO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DAÑO PSIQUICO?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- </a:t>
          </a:r>
          <a:r>
            <a:rPr lang="es-ES" sz="1400" b="1" kern="1200" dirty="0"/>
            <a:t>DAÑO SEXUAL </a:t>
          </a:r>
        </a:p>
      </dsp:txBody>
      <dsp:txXfrm rot="-5400000">
        <a:off x="4193184" y="1105212"/>
        <a:ext cx="1795379" cy="1891743"/>
      </dsp:txXfrm>
    </dsp:sp>
    <dsp:sp modelId="{F97731C0-A452-E840-B3A5-5CE381AF2597}">
      <dsp:nvSpPr>
        <dsp:cNvPr id="0" name=""/>
        <dsp:cNvSpPr/>
      </dsp:nvSpPr>
      <dsp:spPr>
        <a:xfrm rot="10800000">
          <a:off x="4150116" y="3142187"/>
          <a:ext cx="2246465" cy="2140161"/>
        </a:xfrm>
        <a:prstGeom prst="pieWedg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u="sng" kern="1200" dirty="0"/>
            <a:t>PSICOLOGIA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- DAÑO PSICOLOGICO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- MENORES </a:t>
          </a:r>
        </a:p>
      </dsp:txBody>
      <dsp:txXfrm rot="10800000">
        <a:off x="4150116" y="3142187"/>
        <a:ext cx="1588491" cy="1513322"/>
      </dsp:txXfrm>
    </dsp:sp>
    <dsp:sp modelId="{2623631C-73B7-3C4C-A7EB-F0AFF727E5D6}">
      <dsp:nvSpPr>
        <dsp:cNvPr id="0" name=""/>
        <dsp:cNvSpPr/>
      </dsp:nvSpPr>
      <dsp:spPr>
        <a:xfrm rot="16200000">
          <a:off x="2001185" y="3070206"/>
          <a:ext cx="2158354" cy="2302316"/>
        </a:xfrm>
        <a:prstGeom prst="pieWedge">
          <a:avLst/>
        </a:prstGeom>
        <a:solidFill>
          <a:srgbClr val="00B05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800" kern="1200" dirty="0"/>
            <a:t>  </a:t>
          </a:r>
          <a:r>
            <a:rPr lang="es-ES" sz="1800" u="sng" kern="1200" dirty="0"/>
            <a:t>TRABAJO SOCIAL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800" kern="1200" dirty="0"/>
            <a:t>- DAÑO SOCIAL </a:t>
          </a:r>
        </a:p>
      </dsp:txBody>
      <dsp:txXfrm rot="5400000">
        <a:off x="2603537" y="3142187"/>
        <a:ext cx="1627983" cy="1526187"/>
      </dsp:txXfrm>
    </dsp:sp>
    <dsp:sp modelId="{E4ACBEB1-4DF9-B442-85B6-E42F341DB085}">
      <dsp:nvSpPr>
        <dsp:cNvPr id="0" name=""/>
        <dsp:cNvSpPr/>
      </dsp:nvSpPr>
      <dsp:spPr>
        <a:xfrm rot="6532571">
          <a:off x="5368024" y="2855606"/>
          <a:ext cx="975374" cy="84815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C6D64-FE14-504E-9273-4847A60FC10D}">
      <dsp:nvSpPr>
        <dsp:cNvPr id="0" name=""/>
        <dsp:cNvSpPr/>
      </dsp:nvSpPr>
      <dsp:spPr>
        <a:xfrm rot="10800000">
          <a:off x="3648615" y="4145166"/>
          <a:ext cx="975374" cy="84815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0A42F-2ED0-6E4A-8372-C1531A87FDD8}">
      <dsp:nvSpPr>
        <dsp:cNvPr id="0" name=""/>
        <dsp:cNvSpPr/>
      </dsp:nvSpPr>
      <dsp:spPr>
        <a:xfrm>
          <a:off x="1541660" y="3349966"/>
          <a:ext cx="459319" cy="2609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9" y="0"/>
              </a:lnTo>
              <a:lnTo>
                <a:pt x="229659" y="2609719"/>
              </a:lnTo>
              <a:lnTo>
                <a:pt x="459319" y="26097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705074" y="4588580"/>
        <a:ext cx="132491" cy="132491"/>
      </dsp:txXfrm>
    </dsp:sp>
    <dsp:sp modelId="{6A8FECE1-2B71-B74F-89A7-8304D274AC93}">
      <dsp:nvSpPr>
        <dsp:cNvPr id="0" name=""/>
        <dsp:cNvSpPr/>
      </dsp:nvSpPr>
      <dsp:spPr>
        <a:xfrm>
          <a:off x="1541660" y="3349966"/>
          <a:ext cx="459319" cy="1485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9" y="0"/>
              </a:lnTo>
              <a:lnTo>
                <a:pt x="229659" y="1485013"/>
              </a:lnTo>
              <a:lnTo>
                <a:pt x="459319" y="14850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32459" y="4053612"/>
        <a:ext cx="77721" cy="77721"/>
      </dsp:txXfrm>
    </dsp:sp>
    <dsp:sp modelId="{494F48A7-A6B1-344A-9591-06FADD8D4D27}">
      <dsp:nvSpPr>
        <dsp:cNvPr id="0" name=""/>
        <dsp:cNvSpPr/>
      </dsp:nvSpPr>
      <dsp:spPr>
        <a:xfrm>
          <a:off x="1541660" y="3349966"/>
          <a:ext cx="459319" cy="591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9659" y="0"/>
              </a:lnTo>
              <a:lnTo>
                <a:pt x="229659" y="591492"/>
              </a:lnTo>
              <a:lnTo>
                <a:pt x="459319" y="5914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52597" y="3626990"/>
        <a:ext cx="37444" cy="37444"/>
      </dsp:txXfrm>
    </dsp:sp>
    <dsp:sp modelId="{0D4464D2-4330-ED4F-B99E-88C782C8AA14}">
      <dsp:nvSpPr>
        <dsp:cNvPr id="0" name=""/>
        <dsp:cNvSpPr/>
      </dsp:nvSpPr>
      <dsp:spPr>
        <a:xfrm>
          <a:off x="1541660" y="3047938"/>
          <a:ext cx="459319" cy="302028"/>
        </a:xfrm>
        <a:custGeom>
          <a:avLst/>
          <a:gdLst/>
          <a:ahLst/>
          <a:cxnLst/>
          <a:rect l="0" t="0" r="0" b="0"/>
          <a:pathLst>
            <a:path>
              <a:moveTo>
                <a:pt x="0" y="302028"/>
              </a:moveTo>
              <a:lnTo>
                <a:pt x="229659" y="302028"/>
              </a:lnTo>
              <a:lnTo>
                <a:pt x="229659" y="0"/>
              </a:lnTo>
              <a:lnTo>
                <a:pt x="45931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57576" y="3185209"/>
        <a:ext cx="27486" cy="27486"/>
      </dsp:txXfrm>
    </dsp:sp>
    <dsp:sp modelId="{490945B2-802B-FA4A-B0D2-6BD1A30806D4}">
      <dsp:nvSpPr>
        <dsp:cNvPr id="0" name=""/>
        <dsp:cNvSpPr/>
      </dsp:nvSpPr>
      <dsp:spPr>
        <a:xfrm>
          <a:off x="1541660" y="2154417"/>
          <a:ext cx="459319" cy="1195548"/>
        </a:xfrm>
        <a:custGeom>
          <a:avLst/>
          <a:gdLst/>
          <a:ahLst/>
          <a:cxnLst/>
          <a:rect l="0" t="0" r="0" b="0"/>
          <a:pathLst>
            <a:path>
              <a:moveTo>
                <a:pt x="0" y="1195548"/>
              </a:moveTo>
              <a:lnTo>
                <a:pt x="229659" y="1195548"/>
              </a:lnTo>
              <a:lnTo>
                <a:pt x="229659" y="0"/>
              </a:lnTo>
              <a:lnTo>
                <a:pt x="45931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39301" y="2720173"/>
        <a:ext cx="64037" cy="64037"/>
      </dsp:txXfrm>
    </dsp:sp>
    <dsp:sp modelId="{D8E06A14-7C04-D841-BED0-C286017DA9C7}">
      <dsp:nvSpPr>
        <dsp:cNvPr id="0" name=""/>
        <dsp:cNvSpPr/>
      </dsp:nvSpPr>
      <dsp:spPr>
        <a:xfrm>
          <a:off x="1541660" y="1260897"/>
          <a:ext cx="459319" cy="2089069"/>
        </a:xfrm>
        <a:custGeom>
          <a:avLst/>
          <a:gdLst/>
          <a:ahLst/>
          <a:cxnLst/>
          <a:rect l="0" t="0" r="0" b="0"/>
          <a:pathLst>
            <a:path>
              <a:moveTo>
                <a:pt x="0" y="2089069"/>
              </a:moveTo>
              <a:lnTo>
                <a:pt x="229659" y="2089069"/>
              </a:lnTo>
              <a:lnTo>
                <a:pt x="229659" y="0"/>
              </a:lnTo>
              <a:lnTo>
                <a:pt x="45931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/>
        </a:p>
      </dsp:txBody>
      <dsp:txXfrm>
        <a:off x="1717845" y="2251957"/>
        <a:ext cx="106948" cy="106948"/>
      </dsp:txXfrm>
    </dsp:sp>
    <dsp:sp modelId="{E18BA2D8-CB98-8A47-9D4C-67A5BADF78AC}">
      <dsp:nvSpPr>
        <dsp:cNvPr id="0" name=""/>
        <dsp:cNvSpPr/>
      </dsp:nvSpPr>
      <dsp:spPr>
        <a:xfrm>
          <a:off x="1541660" y="367376"/>
          <a:ext cx="459319" cy="2982589"/>
        </a:xfrm>
        <a:custGeom>
          <a:avLst/>
          <a:gdLst/>
          <a:ahLst/>
          <a:cxnLst/>
          <a:rect l="0" t="0" r="0" b="0"/>
          <a:pathLst>
            <a:path>
              <a:moveTo>
                <a:pt x="0" y="2982589"/>
              </a:moveTo>
              <a:lnTo>
                <a:pt x="229659" y="2982589"/>
              </a:lnTo>
              <a:lnTo>
                <a:pt x="229659" y="0"/>
              </a:lnTo>
              <a:lnTo>
                <a:pt x="45931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/>
        </a:p>
      </dsp:txBody>
      <dsp:txXfrm>
        <a:off x="1695876" y="1783227"/>
        <a:ext cx="150887" cy="150887"/>
      </dsp:txXfrm>
    </dsp:sp>
    <dsp:sp modelId="{224CC1DC-911C-6E44-944D-34D4703F6975}">
      <dsp:nvSpPr>
        <dsp:cNvPr id="0" name=""/>
        <dsp:cNvSpPr/>
      </dsp:nvSpPr>
      <dsp:spPr>
        <a:xfrm rot="16200000">
          <a:off x="-2407667" y="2586481"/>
          <a:ext cx="6371685" cy="1526969"/>
        </a:xfrm>
        <a:prstGeom prst="rect">
          <a:avLst/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solidFill>
                <a:schemeClr val="tx1"/>
              </a:solidFill>
            </a:rPr>
            <a:t>SOLICITUDES DE GUARDIA  (</a:t>
          </a:r>
          <a:r>
            <a:rPr lang="es-ES" sz="1400" kern="1200" dirty="0">
              <a:solidFill>
                <a:schemeClr val="tx1"/>
              </a:solidFill>
            </a:rPr>
            <a:t>SOLO A LOS/LAS  MEDICOS/AS  FORENSES)</a:t>
          </a:r>
        </a:p>
      </dsp:txBody>
      <dsp:txXfrm>
        <a:off x="-2407667" y="2586481"/>
        <a:ext cx="6371685" cy="1526969"/>
      </dsp:txXfrm>
    </dsp:sp>
    <dsp:sp modelId="{55D98257-673B-C547-A02C-3718591301B9}">
      <dsp:nvSpPr>
        <dsp:cNvPr id="0" name=""/>
        <dsp:cNvSpPr/>
      </dsp:nvSpPr>
      <dsp:spPr>
        <a:xfrm>
          <a:off x="2000979" y="9968"/>
          <a:ext cx="6562881" cy="714816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MEDICOS/AS FORENSES. PRIORIDAD VIOLENCIA DE GENERO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Coordinador de guardia -  608867103 – DIRECCION DEL IMLCF 919927178</a:t>
          </a:r>
        </a:p>
      </dsp:txBody>
      <dsp:txXfrm>
        <a:off x="2000979" y="9968"/>
        <a:ext cx="6562881" cy="714816"/>
      </dsp:txXfrm>
    </dsp:sp>
    <dsp:sp modelId="{CB2CC4E1-D2C1-EE43-B1F2-08D6F2A56769}">
      <dsp:nvSpPr>
        <dsp:cNvPr id="0" name=""/>
        <dsp:cNvSpPr/>
      </dsp:nvSpPr>
      <dsp:spPr>
        <a:xfrm>
          <a:off x="2000979" y="903489"/>
          <a:ext cx="3781414" cy="714816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CONSIDERACION DE MUJER </a:t>
          </a:r>
        </a:p>
      </dsp:txBody>
      <dsp:txXfrm>
        <a:off x="2000979" y="903489"/>
        <a:ext cx="3781414" cy="714816"/>
      </dsp:txXfrm>
    </dsp:sp>
    <dsp:sp modelId="{91ED5EED-C635-EB4E-9CE4-49EBD2BBA5D1}">
      <dsp:nvSpPr>
        <dsp:cNvPr id="0" name=""/>
        <dsp:cNvSpPr/>
      </dsp:nvSpPr>
      <dsp:spPr>
        <a:xfrm>
          <a:off x="2000979" y="1797009"/>
          <a:ext cx="6562881" cy="714816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LESIONES: VICTIMA/AGRESOR/OTROS.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Reconocimiento/ a la vista/ Programado </a:t>
          </a:r>
        </a:p>
      </dsp:txBody>
      <dsp:txXfrm>
        <a:off x="2000979" y="1797009"/>
        <a:ext cx="6562881" cy="714816"/>
      </dsp:txXfrm>
    </dsp:sp>
    <dsp:sp modelId="{04B96FEA-7EFE-0348-89E8-FF3AA641C410}">
      <dsp:nvSpPr>
        <dsp:cNvPr id="0" name=""/>
        <dsp:cNvSpPr/>
      </dsp:nvSpPr>
      <dsp:spPr>
        <a:xfrm>
          <a:off x="2000979" y="2690530"/>
          <a:ext cx="6561779" cy="714816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COMPATIBILIDAD DE LAS LESIONES </a:t>
          </a:r>
        </a:p>
      </dsp:txBody>
      <dsp:txXfrm>
        <a:off x="2000979" y="2690530"/>
        <a:ext cx="6561779" cy="714816"/>
      </dsp:txXfrm>
    </dsp:sp>
    <dsp:sp modelId="{9B5D81FF-33E3-1B4A-AD15-1075219F7896}">
      <dsp:nvSpPr>
        <dsp:cNvPr id="0" name=""/>
        <dsp:cNvSpPr/>
      </dsp:nvSpPr>
      <dsp:spPr>
        <a:xfrm>
          <a:off x="2000979" y="3584050"/>
          <a:ext cx="6562881" cy="714816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IMPUTABILIDAD – TOXICOMANIAS – ALCOHOLISMO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Toma de muestras: Sangre/orina/pelos  </a:t>
          </a:r>
        </a:p>
      </dsp:txBody>
      <dsp:txXfrm>
        <a:off x="2000979" y="3584050"/>
        <a:ext cx="6562881" cy="714816"/>
      </dsp:txXfrm>
    </dsp:sp>
    <dsp:sp modelId="{83E2CC22-5424-A945-9CF0-F4BA815B3A07}">
      <dsp:nvSpPr>
        <dsp:cNvPr id="0" name=""/>
        <dsp:cNvSpPr/>
      </dsp:nvSpPr>
      <dsp:spPr>
        <a:xfrm>
          <a:off x="2000979" y="4477571"/>
          <a:ext cx="6562881" cy="714816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DEL RIESGO. Solicitud por separado de victima y de investigado con atestado en actuación de la víctima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SOLICITAR CONJUNTAMENTE IMPUTABILIDAD  </a:t>
          </a:r>
        </a:p>
      </dsp:txBody>
      <dsp:txXfrm>
        <a:off x="2000979" y="4477571"/>
        <a:ext cx="6562881" cy="714816"/>
      </dsp:txXfrm>
    </dsp:sp>
    <dsp:sp modelId="{AA16A82B-CF5F-2C4D-B839-C18930A049D7}">
      <dsp:nvSpPr>
        <dsp:cNvPr id="0" name=""/>
        <dsp:cNvSpPr/>
      </dsp:nvSpPr>
      <dsp:spPr>
        <a:xfrm>
          <a:off x="2000979" y="5371092"/>
          <a:ext cx="6501945" cy="117718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CAPACIDAD PARA DECLARAR VICTIMA/AGRESOR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Derivación servicios sanitarios valoración psiquiátrica.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INGRESO INVOLUNTARIO – JDO. CORRESPONDIENTE  </a:t>
          </a:r>
        </a:p>
      </dsp:txBody>
      <dsp:txXfrm>
        <a:off x="2000979" y="5371092"/>
        <a:ext cx="6501945" cy="11771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FECE1-2B71-B74F-89A7-8304D274AC93}">
      <dsp:nvSpPr>
        <dsp:cNvPr id="0" name=""/>
        <dsp:cNvSpPr/>
      </dsp:nvSpPr>
      <dsp:spPr>
        <a:xfrm>
          <a:off x="5977076" y="4588278"/>
          <a:ext cx="430733" cy="820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5366" y="0"/>
              </a:lnTo>
              <a:lnTo>
                <a:pt x="215366" y="820756"/>
              </a:lnTo>
              <a:lnTo>
                <a:pt x="430733" y="8207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69269" y="4975484"/>
        <a:ext cx="46345" cy="46345"/>
      </dsp:txXfrm>
    </dsp:sp>
    <dsp:sp modelId="{494F48A7-A6B1-344A-9591-06FADD8D4D27}">
      <dsp:nvSpPr>
        <dsp:cNvPr id="0" name=""/>
        <dsp:cNvSpPr/>
      </dsp:nvSpPr>
      <dsp:spPr>
        <a:xfrm>
          <a:off x="5977076" y="4542558"/>
          <a:ext cx="4307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0733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81674" y="4577510"/>
        <a:ext cx="21536" cy="21536"/>
      </dsp:txXfrm>
    </dsp:sp>
    <dsp:sp modelId="{490945B2-802B-FA4A-B0D2-6BD1A30806D4}">
      <dsp:nvSpPr>
        <dsp:cNvPr id="0" name=""/>
        <dsp:cNvSpPr/>
      </dsp:nvSpPr>
      <dsp:spPr>
        <a:xfrm>
          <a:off x="5977076" y="3767521"/>
          <a:ext cx="430733" cy="820756"/>
        </a:xfrm>
        <a:custGeom>
          <a:avLst/>
          <a:gdLst/>
          <a:ahLst/>
          <a:cxnLst/>
          <a:rect l="0" t="0" r="0" b="0"/>
          <a:pathLst>
            <a:path>
              <a:moveTo>
                <a:pt x="0" y="820756"/>
              </a:moveTo>
              <a:lnTo>
                <a:pt x="215366" y="820756"/>
              </a:lnTo>
              <a:lnTo>
                <a:pt x="215366" y="0"/>
              </a:lnTo>
              <a:lnTo>
                <a:pt x="43073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69269" y="4154727"/>
        <a:ext cx="46345" cy="46345"/>
      </dsp:txXfrm>
    </dsp:sp>
    <dsp:sp modelId="{E182D7F4-80B3-F84C-8111-E20BB60AE3F4}">
      <dsp:nvSpPr>
        <dsp:cNvPr id="0" name=""/>
        <dsp:cNvSpPr/>
      </dsp:nvSpPr>
      <dsp:spPr>
        <a:xfrm>
          <a:off x="1418915" y="3175165"/>
          <a:ext cx="421915" cy="1413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0957" y="0"/>
              </a:lnTo>
              <a:lnTo>
                <a:pt x="210957" y="1413113"/>
              </a:lnTo>
              <a:lnTo>
                <a:pt x="421915" y="14131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593004" y="3844853"/>
        <a:ext cx="73737" cy="73737"/>
      </dsp:txXfrm>
    </dsp:sp>
    <dsp:sp modelId="{948D647E-0E08-8240-9FE4-23DD6ED57302}">
      <dsp:nvSpPr>
        <dsp:cNvPr id="0" name=""/>
        <dsp:cNvSpPr/>
      </dsp:nvSpPr>
      <dsp:spPr>
        <a:xfrm>
          <a:off x="5977076" y="1715629"/>
          <a:ext cx="430733" cy="1231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5366" y="0"/>
              </a:lnTo>
              <a:lnTo>
                <a:pt x="215366" y="1231135"/>
              </a:lnTo>
              <a:lnTo>
                <a:pt x="430733" y="12311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59834" y="2298589"/>
        <a:ext cx="65215" cy="65215"/>
      </dsp:txXfrm>
    </dsp:sp>
    <dsp:sp modelId="{1F3115DC-35AB-C943-90BD-931AFF321FE8}">
      <dsp:nvSpPr>
        <dsp:cNvPr id="0" name=""/>
        <dsp:cNvSpPr/>
      </dsp:nvSpPr>
      <dsp:spPr>
        <a:xfrm>
          <a:off x="5977076" y="1715629"/>
          <a:ext cx="430733" cy="410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5366" y="0"/>
              </a:lnTo>
              <a:lnTo>
                <a:pt x="215366" y="410378"/>
              </a:lnTo>
              <a:lnTo>
                <a:pt x="430733" y="410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77569" y="1905945"/>
        <a:ext cx="29746" cy="29746"/>
      </dsp:txXfrm>
    </dsp:sp>
    <dsp:sp modelId="{E5F893D7-F7D8-D24A-906C-6B7D76BE29D8}">
      <dsp:nvSpPr>
        <dsp:cNvPr id="0" name=""/>
        <dsp:cNvSpPr/>
      </dsp:nvSpPr>
      <dsp:spPr>
        <a:xfrm>
          <a:off x="5977076" y="1305250"/>
          <a:ext cx="430733" cy="410378"/>
        </a:xfrm>
        <a:custGeom>
          <a:avLst/>
          <a:gdLst/>
          <a:ahLst/>
          <a:cxnLst/>
          <a:rect l="0" t="0" r="0" b="0"/>
          <a:pathLst>
            <a:path>
              <a:moveTo>
                <a:pt x="0" y="410378"/>
              </a:moveTo>
              <a:lnTo>
                <a:pt x="215366" y="410378"/>
              </a:lnTo>
              <a:lnTo>
                <a:pt x="215366" y="0"/>
              </a:lnTo>
              <a:lnTo>
                <a:pt x="43073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77569" y="1495566"/>
        <a:ext cx="29746" cy="29746"/>
      </dsp:txXfrm>
    </dsp:sp>
    <dsp:sp modelId="{85A5963E-6429-2F47-9FB6-F1AC94C1BAFB}">
      <dsp:nvSpPr>
        <dsp:cNvPr id="0" name=""/>
        <dsp:cNvSpPr/>
      </dsp:nvSpPr>
      <dsp:spPr>
        <a:xfrm>
          <a:off x="5977076" y="484494"/>
          <a:ext cx="430733" cy="1231135"/>
        </a:xfrm>
        <a:custGeom>
          <a:avLst/>
          <a:gdLst/>
          <a:ahLst/>
          <a:cxnLst/>
          <a:rect l="0" t="0" r="0" b="0"/>
          <a:pathLst>
            <a:path>
              <a:moveTo>
                <a:pt x="0" y="1231135"/>
              </a:moveTo>
              <a:lnTo>
                <a:pt x="215366" y="1231135"/>
              </a:lnTo>
              <a:lnTo>
                <a:pt x="215366" y="0"/>
              </a:lnTo>
              <a:lnTo>
                <a:pt x="43073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6159834" y="1067453"/>
        <a:ext cx="65215" cy="65215"/>
      </dsp:txXfrm>
    </dsp:sp>
    <dsp:sp modelId="{12A1AC2C-2EBF-8B43-A366-3741F42F91A2}">
      <dsp:nvSpPr>
        <dsp:cNvPr id="0" name=""/>
        <dsp:cNvSpPr/>
      </dsp:nvSpPr>
      <dsp:spPr>
        <a:xfrm>
          <a:off x="1418915" y="1715629"/>
          <a:ext cx="421915" cy="1459535"/>
        </a:xfrm>
        <a:custGeom>
          <a:avLst/>
          <a:gdLst/>
          <a:ahLst/>
          <a:cxnLst/>
          <a:rect l="0" t="0" r="0" b="0"/>
          <a:pathLst>
            <a:path>
              <a:moveTo>
                <a:pt x="0" y="1459535"/>
              </a:moveTo>
              <a:lnTo>
                <a:pt x="210957" y="1459535"/>
              </a:lnTo>
              <a:lnTo>
                <a:pt x="210957" y="0"/>
              </a:lnTo>
              <a:lnTo>
                <a:pt x="42191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591890" y="2407414"/>
        <a:ext cx="75964" cy="75964"/>
      </dsp:txXfrm>
    </dsp:sp>
    <dsp:sp modelId="{224CC1DC-911C-6E44-944D-34D4703F6975}">
      <dsp:nvSpPr>
        <dsp:cNvPr id="0" name=""/>
        <dsp:cNvSpPr/>
      </dsp:nvSpPr>
      <dsp:spPr>
        <a:xfrm rot="16200000">
          <a:off x="-2208799" y="2473854"/>
          <a:ext cx="5852809" cy="1402621"/>
        </a:xfrm>
        <a:prstGeom prst="rect">
          <a:avLst/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solidFill>
                <a:schemeClr val="tx1"/>
              </a:solidFill>
            </a:rPr>
            <a:t>PRUEBAS PRECONSTITUIDAS </a:t>
          </a:r>
        </a:p>
      </dsp:txBody>
      <dsp:txXfrm>
        <a:off x="-2208799" y="2473854"/>
        <a:ext cx="5852809" cy="1402621"/>
      </dsp:txXfrm>
    </dsp:sp>
    <dsp:sp modelId="{988DD1E4-A2B2-554C-8A51-E14010415C56}">
      <dsp:nvSpPr>
        <dsp:cNvPr id="0" name=""/>
        <dsp:cNvSpPr/>
      </dsp:nvSpPr>
      <dsp:spPr>
        <a:xfrm>
          <a:off x="1840830" y="1174744"/>
          <a:ext cx="4136245" cy="1081770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RECURSOS MATERIALES</a:t>
          </a:r>
        </a:p>
      </dsp:txBody>
      <dsp:txXfrm>
        <a:off x="1840830" y="1174744"/>
        <a:ext cx="4136245" cy="1081770"/>
      </dsp:txXfrm>
    </dsp:sp>
    <dsp:sp modelId="{A9611241-7DE3-9748-BD0F-4697B4E078C9}">
      <dsp:nvSpPr>
        <dsp:cNvPr id="0" name=""/>
        <dsp:cNvSpPr/>
      </dsp:nvSpPr>
      <dsp:spPr>
        <a:xfrm>
          <a:off x="6407809" y="156191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VALENCIA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UVFI TODAS? </a:t>
          </a:r>
        </a:p>
      </dsp:txBody>
      <dsp:txXfrm>
        <a:off x="6407809" y="156191"/>
        <a:ext cx="2153666" cy="656605"/>
      </dsp:txXfrm>
    </dsp:sp>
    <dsp:sp modelId="{62E47015-C4E8-FC4F-9C3B-9343369AE219}">
      <dsp:nvSpPr>
        <dsp:cNvPr id="0" name=""/>
        <dsp:cNvSpPr/>
      </dsp:nvSpPr>
      <dsp:spPr>
        <a:xfrm>
          <a:off x="6407809" y="976948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CAMARA GESELL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VALENCIA/SUECA</a:t>
          </a:r>
        </a:p>
      </dsp:txBody>
      <dsp:txXfrm>
        <a:off x="6407809" y="976948"/>
        <a:ext cx="2153666" cy="656605"/>
      </dsp:txXfrm>
    </dsp:sp>
    <dsp:sp modelId="{8C7F550B-3BAF-7847-8244-35345C729283}">
      <dsp:nvSpPr>
        <dsp:cNvPr id="0" name=""/>
        <dsp:cNvSpPr/>
      </dsp:nvSpPr>
      <dsp:spPr>
        <a:xfrm>
          <a:off x="6407809" y="1797705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VALENCIA </a:t>
          </a: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VIDEOCONFERENCIA Y GRABACION </a:t>
          </a:r>
        </a:p>
      </dsp:txBody>
      <dsp:txXfrm>
        <a:off x="6407809" y="1797705"/>
        <a:ext cx="2153666" cy="656605"/>
      </dsp:txXfrm>
    </dsp:sp>
    <dsp:sp modelId="{A448E39B-D68D-384F-8573-2E5DA94764D0}">
      <dsp:nvSpPr>
        <dsp:cNvPr id="0" name=""/>
        <dsp:cNvSpPr/>
      </dsp:nvSpPr>
      <dsp:spPr>
        <a:xfrm>
          <a:off x="6407809" y="2618462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LUNES Y MARTES </a:t>
          </a:r>
        </a:p>
      </dsp:txBody>
      <dsp:txXfrm>
        <a:off x="6407809" y="2618462"/>
        <a:ext cx="2153666" cy="656605"/>
      </dsp:txXfrm>
    </dsp:sp>
    <dsp:sp modelId="{369DC414-E145-0E48-95D4-0C18667EDD6E}">
      <dsp:nvSpPr>
        <dsp:cNvPr id="0" name=""/>
        <dsp:cNvSpPr/>
      </dsp:nvSpPr>
      <dsp:spPr>
        <a:xfrm>
          <a:off x="1840830" y="4131117"/>
          <a:ext cx="4136245" cy="914323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RECOMENDACIONES </a:t>
          </a:r>
        </a:p>
      </dsp:txBody>
      <dsp:txXfrm>
        <a:off x="1840830" y="4131117"/>
        <a:ext cx="4136245" cy="914323"/>
      </dsp:txXfrm>
    </dsp:sp>
    <dsp:sp modelId="{91ED5EED-C635-EB4E-9CE4-49EBD2BBA5D1}">
      <dsp:nvSpPr>
        <dsp:cNvPr id="0" name=""/>
        <dsp:cNvSpPr/>
      </dsp:nvSpPr>
      <dsp:spPr>
        <a:xfrm>
          <a:off x="6407809" y="3439219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NIÑOS MAYORES DE CINCO AÑOS</a:t>
          </a:r>
        </a:p>
      </dsp:txBody>
      <dsp:txXfrm>
        <a:off x="6407809" y="3439219"/>
        <a:ext cx="2153666" cy="656605"/>
      </dsp:txXfrm>
    </dsp:sp>
    <dsp:sp modelId="{9B5D81FF-33E3-1B4A-AD15-1075219F7896}">
      <dsp:nvSpPr>
        <dsp:cNvPr id="0" name=""/>
        <dsp:cNvSpPr/>
      </dsp:nvSpPr>
      <dsp:spPr>
        <a:xfrm>
          <a:off x="6407809" y="4259975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MAXIMO 1 HORA</a:t>
          </a:r>
        </a:p>
      </dsp:txBody>
      <dsp:txXfrm>
        <a:off x="6407809" y="4259975"/>
        <a:ext cx="2153666" cy="656605"/>
      </dsp:txXfrm>
    </dsp:sp>
    <dsp:sp modelId="{83E2CC22-5424-A945-9CF0-F4BA815B3A07}">
      <dsp:nvSpPr>
        <dsp:cNvPr id="0" name=""/>
        <dsp:cNvSpPr/>
      </dsp:nvSpPr>
      <dsp:spPr>
        <a:xfrm>
          <a:off x="6407809" y="5080732"/>
          <a:ext cx="2153666" cy="656605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PUNTUALIDAD</a:t>
          </a:r>
        </a:p>
      </dsp:txBody>
      <dsp:txXfrm>
        <a:off x="6407809" y="5080732"/>
        <a:ext cx="2153666" cy="6566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2D7F4-80B3-F84C-8111-E20BB60AE3F4}">
      <dsp:nvSpPr>
        <dsp:cNvPr id="0" name=""/>
        <dsp:cNvSpPr/>
      </dsp:nvSpPr>
      <dsp:spPr>
        <a:xfrm>
          <a:off x="1519609" y="3102568"/>
          <a:ext cx="445518" cy="1293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2759" y="0"/>
              </a:lnTo>
              <a:lnTo>
                <a:pt x="222759" y="1293785"/>
              </a:lnTo>
              <a:lnTo>
                <a:pt x="445518" y="12937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08159" y="3715252"/>
        <a:ext cx="68417" cy="68417"/>
      </dsp:txXfrm>
    </dsp:sp>
    <dsp:sp modelId="{948D647E-0E08-8240-9FE4-23DD6ED57302}">
      <dsp:nvSpPr>
        <dsp:cNvPr id="0" name=""/>
        <dsp:cNvSpPr/>
      </dsp:nvSpPr>
      <dsp:spPr>
        <a:xfrm>
          <a:off x="1519609" y="3102568"/>
          <a:ext cx="445518" cy="291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2759" y="0"/>
              </a:lnTo>
              <a:lnTo>
                <a:pt x="222759" y="291044"/>
              </a:lnTo>
              <a:lnTo>
                <a:pt x="445518" y="2910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29064" y="3234786"/>
        <a:ext cx="26607" cy="26607"/>
      </dsp:txXfrm>
    </dsp:sp>
    <dsp:sp modelId="{1F3115DC-35AB-C943-90BD-931AFF321FE8}">
      <dsp:nvSpPr>
        <dsp:cNvPr id="0" name=""/>
        <dsp:cNvSpPr/>
      </dsp:nvSpPr>
      <dsp:spPr>
        <a:xfrm>
          <a:off x="1519609" y="2526939"/>
          <a:ext cx="445518" cy="575628"/>
        </a:xfrm>
        <a:custGeom>
          <a:avLst/>
          <a:gdLst/>
          <a:ahLst/>
          <a:cxnLst/>
          <a:rect l="0" t="0" r="0" b="0"/>
          <a:pathLst>
            <a:path>
              <a:moveTo>
                <a:pt x="0" y="575628"/>
              </a:moveTo>
              <a:lnTo>
                <a:pt x="222759" y="575628"/>
              </a:lnTo>
              <a:lnTo>
                <a:pt x="222759" y="0"/>
              </a:lnTo>
              <a:lnTo>
                <a:pt x="44551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24170" y="2796556"/>
        <a:ext cx="36394" cy="36394"/>
      </dsp:txXfrm>
    </dsp:sp>
    <dsp:sp modelId="{E5F893D7-F7D8-D24A-906C-6B7D76BE29D8}">
      <dsp:nvSpPr>
        <dsp:cNvPr id="0" name=""/>
        <dsp:cNvSpPr/>
      </dsp:nvSpPr>
      <dsp:spPr>
        <a:xfrm>
          <a:off x="1519609" y="1660266"/>
          <a:ext cx="445518" cy="1442302"/>
        </a:xfrm>
        <a:custGeom>
          <a:avLst/>
          <a:gdLst/>
          <a:ahLst/>
          <a:cxnLst/>
          <a:rect l="0" t="0" r="0" b="0"/>
          <a:pathLst>
            <a:path>
              <a:moveTo>
                <a:pt x="0" y="1442302"/>
              </a:moveTo>
              <a:lnTo>
                <a:pt x="222759" y="1442302"/>
              </a:lnTo>
              <a:lnTo>
                <a:pt x="222759" y="0"/>
              </a:lnTo>
              <a:lnTo>
                <a:pt x="44551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04629" y="2343678"/>
        <a:ext cx="75477" cy="75477"/>
      </dsp:txXfrm>
    </dsp:sp>
    <dsp:sp modelId="{224CC1DC-911C-6E44-944D-34D4703F6975}">
      <dsp:nvSpPr>
        <dsp:cNvPr id="0" name=""/>
        <dsp:cNvSpPr/>
      </dsp:nvSpPr>
      <dsp:spPr>
        <a:xfrm rot="16200000">
          <a:off x="-2311055" y="2362023"/>
          <a:ext cx="6180238" cy="1481089"/>
        </a:xfrm>
        <a:prstGeom prst="rect">
          <a:avLst/>
        </a:prstGeom>
        <a:noFill/>
        <a:ln w="762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 dirty="0">
              <a:solidFill>
                <a:schemeClr val="tx1"/>
              </a:solidFill>
            </a:rPr>
            <a:t>MEDIDIAS CIVILES </a:t>
          </a:r>
        </a:p>
      </dsp:txBody>
      <dsp:txXfrm>
        <a:off x="-2311055" y="2362023"/>
        <a:ext cx="6180238" cy="1481089"/>
      </dsp:txXfrm>
    </dsp:sp>
    <dsp:sp modelId="{62E47015-C4E8-FC4F-9C3B-9343369AE219}">
      <dsp:nvSpPr>
        <dsp:cNvPr id="0" name=""/>
        <dsp:cNvSpPr/>
      </dsp:nvSpPr>
      <dsp:spPr>
        <a:xfrm>
          <a:off x="1965127" y="1313596"/>
          <a:ext cx="6565951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Relaciones paternofiliales: MOMENTO EMOCIONAL DIFERENTE A MOMENTO PROCESAL </a:t>
          </a:r>
        </a:p>
      </dsp:txBody>
      <dsp:txXfrm>
        <a:off x="1965127" y="1313596"/>
        <a:ext cx="6565951" cy="693338"/>
      </dsp:txXfrm>
    </dsp:sp>
    <dsp:sp modelId="{8C7F550B-3BAF-7847-8244-35345C729283}">
      <dsp:nvSpPr>
        <dsp:cNvPr id="0" name=""/>
        <dsp:cNvSpPr/>
      </dsp:nvSpPr>
      <dsp:spPr>
        <a:xfrm>
          <a:off x="1965127" y="2180270"/>
          <a:ext cx="6574616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UVFI: 3 SEMANAS DESDE LA SOLICITUD. EMISION DEL INFORME EN DOS SEMANAS </a:t>
          </a:r>
        </a:p>
      </dsp:txBody>
      <dsp:txXfrm>
        <a:off x="1965127" y="2180270"/>
        <a:ext cx="6574616" cy="693338"/>
      </dsp:txXfrm>
    </dsp:sp>
    <dsp:sp modelId="{A448E39B-D68D-384F-8573-2E5DA94764D0}">
      <dsp:nvSpPr>
        <dsp:cNvPr id="0" name=""/>
        <dsp:cNvSpPr/>
      </dsp:nvSpPr>
      <dsp:spPr>
        <a:xfrm>
          <a:off x="1965127" y="3046943"/>
          <a:ext cx="6542914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MAYORES DE 3 AÑOS. ESTUDIO DE LA COMPETENCIA PARENTAL </a:t>
          </a:r>
        </a:p>
      </dsp:txBody>
      <dsp:txXfrm>
        <a:off x="1965127" y="3046943"/>
        <a:ext cx="6542914" cy="693338"/>
      </dsp:txXfrm>
    </dsp:sp>
    <dsp:sp modelId="{369DC414-E145-0E48-95D4-0C18667EDD6E}">
      <dsp:nvSpPr>
        <dsp:cNvPr id="0" name=""/>
        <dsp:cNvSpPr/>
      </dsp:nvSpPr>
      <dsp:spPr>
        <a:xfrm>
          <a:off x="1965127" y="3913617"/>
          <a:ext cx="6509939" cy="965474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SE UTILIZARAN LOS RECONOCIMIENTOS PATERNOFILIALES PARA LAS PERICIALES DE MEDIDAS CIVILES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PEDIRLAS CONJUNTAMENTE UNIDO A SEÑALAMIENTO DE JUICIO </a:t>
          </a:r>
        </a:p>
      </dsp:txBody>
      <dsp:txXfrm>
        <a:off x="1965127" y="3913617"/>
        <a:ext cx="6509939" cy="9654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2D7F4-80B3-F84C-8111-E20BB60AE3F4}">
      <dsp:nvSpPr>
        <dsp:cNvPr id="0" name=""/>
        <dsp:cNvSpPr/>
      </dsp:nvSpPr>
      <dsp:spPr>
        <a:xfrm>
          <a:off x="1519609" y="3102568"/>
          <a:ext cx="445518" cy="2593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2759" y="0"/>
              </a:lnTo>
              <a:lnTo>
                <a:pt x="222759" y="2593795"/>
              </a:lnTo>
              <a:lnTo>
                <a:pt x="445518" y="25937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676573" y="4333671"/>
        <a:ext cx="131588" cy="131588"/>
      </dsp:txXfrm>
    </dsp:sp>
    <dsp:sp modelId="{948D647E-0E08-8240-9FE4-23DD6ED57302}">
      <dsp:nvSpPr>
        <dsp:cNvPr id="0" name=""/>
        <dsp:cNvSpPr/>
      </dsp:nvSpPr>
      <dsp:spPr>
        <a:xfrm>
          <a:off x="1519609" y="3102568"/>
          <a:ext cx="445518" cy="1591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2759" y="0"/>
              </a:lnTo>
              <a:lnTo>
                <a:pt x="222759" y="1591054"/>
              </a:lnTo>
              <a:lnTo>
                <a:pt x="445518" y="15910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01062" y="3856789"/>
        <a:ext cx="82612" cy="82612"/>
      </dsp:txXfrm>
    </dsp:sp>
    <dsp:sp modelId="{1004017E-F95F-EF4A-9F20-7A731EE2D60E}">
      <dsp:nvSpPr>
        <dsp:cNvPr id="0" name=""/>
        <dsp:cNvSpPr/>
      </dsp:nvSpPr>
      <dsp:spPr>
        <a:xfrm>
          <a:off x="1519609" y="3102568"/>
          <a:ext cx="445518" cy="724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2759" y="0"/>
              </a:lnTo>
              <a:lnTo>
                <a:pt x="222759" y="724381"/>
              </a:lnTo>
              <a:lnTo>
                <a:pt x="445518" y="724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21107" y="3443498"/>
        <a:ext cx="42521" cy="42521"/>
      </dsp:txXfrm>
    </dsp:sp>
    <dsp:sp modelId="{1F3115DC-35AB-C943-90BD-931AFF321FE8}">
      <dsp:nvSpPr>
        <dsp:cNvPr id="0" name=""/>
        <dsp:cNvSpPr/>
      </dsp:nvSpPr>
      <dsp:spPr>
        <a:xfrm>
          <a:off x="1519609" y="2960276"/>
          <a:ext cx="445518" cy="142292"/>
        </a:xfrm>
        <a:custGeom>
          <a:avLst/>
          <a:gdLst/>
          <a:ahLst/>
          <a:cxnLst/>
          <a:rect l="0" t="0" r="0" b="0"/>
          <a:pathLst>
            <a:path>
              <a:moveTo>
                <a:pt x="0" y="142292"/>
              </a:moveTo>
              <a:lnTo>
                <a:pt x="222759" y="142292"/>
              </a:lnTo>
              <a:lnTo>
                <a:pt x="222759" y="0"/>
              </a:lnTo>
              <a:lnTo>
                <a:pt x="44551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30676" y="3019730"/>
        <a:ext cx="23384" cy="23384"/>
      </dsp:txXfrm>
    </dsp:sp>
    <dsp:sp modelId="{E5F893D7-F7D8-D24A-906C-6B7D76BE29D8}">
      <dsp:nvSpPr>
        <dsp:cNvPr id="0" name=""/>
        <dsp:cNvSpPr/>
      </dsp:nvSpPr>
      <dsp:spPr>
        <a:xfrm>
          <a:off x="1519609" y="2093602"/>
          <a:ext cx="445518" cy="1008965"/>
        </a:xfrm>
        <a:custGeom>
          <a:avLst/>
          <a:gdLst/>
          <a:ahLst/>
          <a:cxnLst/>
          <a:rect l="0" t="0" r="0" b="0"/>
          <a:pathLst>
            <a:path>
              <a:moveTo>
                <a:pt x="0" y="1008965"/>
              </a:moveTo>
              <a:lnTo>
                <a:pt x="222759" y="1008965"/>
              </a:lnTo>
              <a:lnTo>
                <a:pt x="222759" y="0"/>
              </a:lnTo>
              <a:lnTo>
                <a:pt x="44551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14794" y="2570511"/>
        <a:ext cx="55147" cy="55147"/>
      </dsp:txXfrm>
    </dsp:sp>
    <dsp:sp modelId="{053F7926-C507-5449-88F4-3C6D39DBEC4F}">
      <dsp:nvSpPr>
        <dsp:cNvPr id="0" name=""/>
        <dsp:cNvSpPr/>
      </dsp:nvSpPr>
      <dsp:spPr>
        <a:xfrm>
          <a:off x="1519609" y="1226929"/>
          <a:ext cx="445518" cy="1875639"/>
        </a:xfrm>
        <a:custGeom>
          <a:avLst/>
          <a:gdLst/>
          <a:ahLst/>
          <a:cxnLst/>
          <a:rect l="0" t="0" r="0" b="0"/>
          <a:pathLst>
            <a:path>
              <a:moveTo>
                <a:pt x="0" y="1875639"/>
              </a:moveTo>
              <a:lnTo>
                <a:pt x="222759" y="1875639"/>
              </a:lnTo>
              <a:lnTo>
                <a:pt x="222759" y="0"/>
              </a:lnTo>
              <a:lnTo>
                <a:pt x="44551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/>
        </a:p>
      </dsp:txBody>
      <dsp:txXfrm>
        <a:off x="1694172" y="2116553"/>
        <a:ext cx="96391" cy="96391"/>
      </dsp:txXfrm>
    </dsp:sp>
    <dsp:sp modelId="{E740B45D-22C8-3D4D-8D06-798EA8341548}">
      <dsp:nvSpPr>
        <dsp:cNvPr id="0" name=""/>
        <dsp:cNvSpPr/>
      </dsp:nvSpPr>
      <dsp:spPr>
        <a:xfrm>
          <a:off x="1519609" y="360256"/>
          <a:ext cx="445518" cy="2742312"/>
        </a:xfrm>
        <a:custGeom>
          <a:avLst/>
          <a:gdLst/>
          <a:ahLst/>
          <a:cxnLst/>
          <a:rect l="0" t="0" r="0" b="0"/>
          <a:pathLst>
            <a:path>
              <a:moveTo>
                <a:pt x="0" y="2742312"/>
              </a:moveTo>
              <a:lnTo>
                <a:pt x="222759" y="2742312"/>
              </a:lnTo>
              <a:lnTo>
                <a:pt x="222759" y="0"/>
              </a:lnTo>
              <a:lnTo>
                <a:pt x="44551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672911" y="1661955"/>
        <a:ext cx="138913" cy="138913"/>
      </dsp:txXfrm>
    </dsp:sp>
    <dsp:sp modelId="{224CC1DC-911C-6E44-944D-34D4703F6975}">
      <dsp:nvSpPr>
        <dsp:cNvPr id="0" name=""/>
        <dsp:cNvSpPr/>
      </dsp:nvSpPr>
      <dsp:spPr>
        <a:xfrm rot="16200000">
          <a:off x="-2311055" y="2362023"/>
          <a:ext cx="6180238" cy="1481089"/>
        </a:xfrm>
        <a:prstGeom prst="rect">
          <a:avLst/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solidFill>
                <a:schemeClr val="tx1"/>
              </a:solidFill>
            </a:rPr>
            <a:t>NO SOLICITAR  </a:t>
          </a:r>
        </a:p>
      </dsp:txBody>
      <dsp:txXfrm>
        <a:off x="-2311055" y="2362023"/>
        <a:ext cx="6180238" cy="1481089"/>
      </dsp:txXfrm>
    </dsp:sp>
    <dsp:sp modelId="{F5F87C8B-B83E-4F42-BC5E-8C0A38B5D3FB}">
      <dsp:nvSpPr>
        <dsp:cNvPr id="0" name=""/>
        <dsp:cNvSpPr/>
      </dsp:nvSpPr>
      <dsp:spPr>
        <a:xfrm>
          <a:off x="1965127" y="13586"/>
          <a:ext cx="6469004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PERICIALES DE GUARDIA AL EQUIPO DE LA UVFI </a:t>
          </a:r>
        </a:p>
      </dsp:txBody>
      <dsp:txXfrm>
        <a:off x="1965127" y="13586"/>
        <a:ext cx="6469004" cy="693338"/>
      </dsp:txXfrm>
    </dsp:sp>
    <dsp:sp modelId="{8DA94B45-FD35-954E-8393-9DDAF60A08C6}">
      <dsp:nvSpPr>
        <dsp:cNvPr id="0" name=""/>
        <dsp:cNvSpPr/>
      </dsp:nvSpPr>
      <dsp:spPr>
        <a:xfrm>
          <a:off x="1965127" y="880260"/>
          <a:ext cx="6469004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FUNCIONES DE ACOMPAÑAMIENTO EN MENORES </a:t>
          </a:r>
        </a:p>
      </dsp:txBody>
      <dsp:txXfrm>
        <a:off x="1965127" y="880260"/>
        <a:ext cx="6469004" cy="693338"/>
      </dsp:txXfrm>
    </dsp:sp>
    <dsp:sp modelId="{62E47015-C4E8-FC4F-9C3B-9343369AE219}">
      <dsp:nvSpPr>
        <dsp:cNvPr id="0" name=""/>
        <dsp:cNvSpPr/>
      </dsp:nvSpPr>
      <dsp:spPr>
        <a:xfrm>
          <a:off x="1965127" y="1746933"/>
          <a:ext cx="6565951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INTEGRAL SIN ESPECIFICAR EL TIPO DE PERICIA QUE SE DEBE REALIZAR. Actuación de forma secuencial  </a:t>
          </a:r>
        </a:p>
      </dsp:txBody>
      <dsp:txXfrm>
        <a:off x="1965127" y="1746933"/>
        <a:ext cx="6565951" cy="693338"/>
      </dsp:txXfrm>
    </dsp:sp>
    <dsp:sp modelId="{8C7F550B-3BAF-7847-8244-35345C729283}">
      <dsp:nvSpPr>
        <dsp:cNvPr id="0" name=""/>
        <dsp:cNvSpPr/>
      </dsp:nvSpPr>
      <dsp:spPr>
        <a:xfrm>
          <a:off x="1965127" y="2613606"/>
          <a:ext cx="6574616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DEL RIESGO EN MENORES </a:t>
          </a:r>
        </a:p>
      </dsp:txBody>
      <dsp:txXfrm>
        <a:off x="1965127" y="2613606"/>
        <a:ext cx="6574616" cy="693338"/>
      </dsp:txXfrm>
    </dsp:sp>
    <dsp:sp modelId="{E1966907-C26B-B14E-8970-C968079CEF6E}">
      <dsp:nvSpPr>
        <dsp:cNvPr id="0" name=""/>
        <dsp:cNvSpPr/>
      </dsp:nvSpPr>
      <dsp:spPr>
        <a:xfrm>
          <a:off x="1965127" y="3480280"/>
          <a:ext cx="6489017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VALORACION DEL RIESGO URGENTE DE FORMA PROGRAMADA </a:t>
          </a:r>
        </a:p>
      </dsp:txBody>
      <dsp:txXfrm>
        <a:off x="1965127" y="3480280"/>
        <a:ext cx="6489017" cy="693338"/>
      </dsp:txXfrm>
    </dsp:sp>
    <dsp:sp modelId="{A448E39B-D68D-384F-8573-2E5DA94764D0}">
      <dsp:nvSpPr>
        <dsp:cNvPr id="0" name=""/>
        <dsp:cNvSpPr/>
      </dsp:nvSpPr>
      <dsp:spPr>
        <a:xfrm>
          <a:off x="1965127" y="4346953"/>
          <a:ext cx="6542914" cy="693338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INFORMES SOBRE CREDIBILIDAD. EXPEDIENTE GUBERNATIVO 104/2021  </a:t>
          </a:r>
        </a:p>
      </dsp:txBody>
      <dsp:txXfrm>
        <a:off x="1965127" y="4346953"/>
        <a:ext cx="6542914" cy="693338"/>
      </dsp:txXfrm>
    </dsp:sp>
    <dsp:sp modelId="{369DC414-E145-0E48-95D4-0C18667EDD6E}">
      <dsp:nvSpPr>
        <dsp:cNvPr id="0" name=""/>
        <dsp:cNvSpPr/>
      </dsp:nvSpPr>
      <dsp:spPr>
        <a:xfrm>
          <a:off x="1965127" y="5213627"/>
          <a:ext cx="6509939" cy="965474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VARIAS PERICIAS CONJUNTAS, NO ADAPTADAS A LOS MOMENTOS PROCESALES CON LA SITUACION EMOCIONAL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RESPUESTA SECUENCIAL - SOLICITUDES INDIVIDUALIZADAS </a:t>
          </a:r>
        </a:p>
      </dsp:txBody>
      <dsp:txXfrm>
        <a:off x="1965127" y="5213627"/>
        <a:ext cx="6509939" cy="9654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4017E-F95F-EF4A-9F20-7A731EE2D60E}">
      <dsp:nvSpPr>
        <dsp:cNvPr id="0" name=""/>
        <dsp:cNvSpPr/>
      </dsp:nvSpPr>
      <dsp:spPr>
        <a:xfrm>
          <a:off x="1562408" y="3102568"/>
          <a:ext cx="445518" cy="1562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2759" y="0"/>
              </a:lnTo>
              <a:lnTo>
                <a:pt x="222759" y="1562007"/>
              </a:lnTo>
              <a:lnTo>
                <a:pt x="445518" y="15620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44560" y="3842964"/>
        <a:ext cx="81215" cy="81215"/>
      </dsp:txXfrm>
    </dsp:sp>
    <dsp:sp modelId="{E5F893D7-F7D8-D24A-906C-6B7D76BE29D8}">
      <dsp:nvSpPr>
        <dsp:cNvPr id="0" name=""/>
        <dsp:cNvSpPr/>
      </dsp:nvSpPr>
      <dsp:spPr>
        <a:xfrm>
          <a:off x="1562408" y="3056848"/>
          <a:ext cx="4922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6137" y="45720"/>
              </a:lnTo>
              <a:lnTo>
                <a:pt x="246137" y="79608"/>
              </a:lnTo>
              <a:lnTo>
                <a:pt x="492275" y="796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/>
        </a:p>
      </dsp:txBody>
      <dsp:txXfrm>
        <a:off x="1796210" y="3090232"/>
        <a:ext cx="24672" cy="24672"/>
      </dsp:txXfrm>
    </dsp:sp>
    <dsp:sp modelId="{E740B45D-22C8-3D4D-8D06-798EA8341548}">
      <dsp:nvSpPr>
        <dsp:cNvPr id="0" name=""/>
        <dsp:cNvSpPr/>
      </dsp:nvSpPr>
      <dsp:spPr>
        <a:xfrm>
          <a:off x="1562408" y="1309513"/>
          <a:ext cx="445177" cy="1793055"/>
        </a:xfrm>
        <a:custGeom>
          <a:avLst/>
          <a:gdLst/>
          <a:ahLst/>
          <a:cxnLst/>
          <a:rect l="0" t="0" r="0" b="0"/>
          <a:pathLst>
            <a:path>
              <a:moveTo>
                <a:pt x="0" y="1793055"/>
              </a:moveTo>
              <a:lnTo>
                <a:pt x="222588" y="1793055"/>
              </a:lnTo>
              <a:lnTo>
                <a:pt x="222588" y="0"/>
              </a:lnTo>
              <a:lnTo>
                <a:pt x="44517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/>
        </a:p>
      </dsp:txBody>
      <dsp:txXfrm>
        <a:off x="1738810" y="2159853"/>
        <a:ext cx="92374" cy="92374"/>
      </dsp:txXfrm>
    </dsp:sp>
    <dsp:sp modelId="{224CC1DC-911C-6E44-944D-34D4703F6975}">
      <dsp:nvSpPr>
        <dsp:cNvPr id="0" name=""/>
        <dsp:cNvSpPr/>
      </dsp:nvSpPr>
      <dsp:spPr>
        <a:xfrm rot="16200000">
          <a:off x="-2268255" y="2362023"/>
          <a:ext cx="6180238" cy="1481089"/>
        </a:xfrm>
        <a:prstGeom prst="rect">
          <a:avLst/>
        </a:prstGeom>
        <a:noFill/>
        <a:ln w="762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tx1"/>
              </a:solidFill>
            </a:rPr>
            <a:t>PLAN DE FUTURO : MEJORAS DE LAS UVFI   </a:t>
          </a:r>
        </a:p>
      </dsp:txBody>
      <dsp:txXfrm>
        <a:off x="-2268255" y="2362023"/>
        <a:ext cx="6180238" cy="1481089"/>
      </dsp:txXfrm>
    </dsp:sp>
    <dsp:sp modelId="{F5F87C8B-B83E-4F42-BC5E-8C0A38B5D3FB}">
      <dsp:nvSpPr>
        <dsp:cNvPr id="0" name=""/>
        <dsp:cNvSpPr/>
      </dsp:nvSpPr>
      <dsp:spPr>
        <a:xfrm>
          <a:off x="2007586" y="576061"/>
          <a:ext cx="6469004" cy="1466903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TODO ES SUSCEPTIBLE DE MEJORAR DESDE EL PUNTO DE VISTA INDIVIDUAL Y COLECTIVO</a:t>
          </a:r>
        </a:p>
      </dsp:txBody>
      <dsp:txXfrm>
        <a:off x="2007586" y="576061"/>
        <a:ext cx="6469004" cy="1466903"/>
      </dsp:txXfrm>
    </dsp:sp>
    <dsp:sp modelId="{62E47015-C4E8-FC4F-9C3B-9343369AE219}">
      <dsp:nvSpPr>
        <dsp:cNvPr id="0" name=""/>
        <dsp:cNvSpPr/>
      </dsp:nvSpPr>
      <dsp:spPr>
        <a:xfrm>
          <a:off x="2054683" y="2475011"/>
          <a:ext cx="6462591" cy="1322890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ESPERO QUE CON ESTO HAYA SIDO CAPAZ DE OFRECER DE FORMA CLARA QUÉ, COMO Y CUANDO HACEMOS LAS PERICIALES,  QUE SIGNIFICAMOS Y LO QUE APORTAMOS A LA ADMINISTRACION DE JUSTICIA Y A LAS PERSONAS INMERSAS EN ESTOS PROCEDIMIENTOS.</a:t>
          </a:r>
        </a:p>
      </dsp:txBody>
      <dsp:txXfrm>
        <a:off x="2054683" y="2475011"/>
        <a:ext cx="6462591" cy="1322890"/>
      </dsp:txXfrm>
    </dsp:sp>
    <dsp:sp modelId="{E1966907-C26B-B14E-8970-C968079CEF6E}">
      <dsp:nvSpPr>
        <dsp:cNvPr id="0" name=""/>
        <dsp:cNvSpPr/>
      </dsp:nvSpPr>
      <dsp:spPr>
        <a:xfrm>
          <a:off x="2007927" y="3987183"/>
          <a:ext cx="6489017" cy="1354783"/>
        </a:xfrm>
        <a:prstGeom prst="rect">
          <a:avLst/>
        </a:prstGeom>
        <a:noFill/>
        <a:ln w="381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Contacto 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TELEFONO 696667261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CORREO ELECTRONICO: </a:t>
          </a:r>
          <a:r>
            <a:rPr lang="es-E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beltran_pur@gva.es</a:t>
          </a:r>
          <a:endParaRPr lang="es-ES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07927" y="3987183"/>
        <a:ext cx="6489017" cy="1354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5264BC2-68F5-4142-961C-9BC6DAD3144D}" type="datetimeFigureOut">
              <a:rPr lang="es-ES"/>
              <a:pPr>
                <a:defRPr/>
              </a:pPr>
              <a:t>27/09/2023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E3A3A6E-B076-3E4A-BEDF-8D18324D89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424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61" name="Rectangle 2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43425" cy="340042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262" name="Rectangle 2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00625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64" name="Rectangle 24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432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 b="1">
                <a:solidFill>
                  <a:srgbClr val="FFFF00"/>
                </a:solidFill>
                <a:latin typeface="Arial" charset="0"/>
                <a:cs typeface="Times New Roman" charset="0"/>
              </a:defRPr>
            </a:lvl1pPr>
          </a:lstStyle>
          <a:p>
            <a:pPr>
              <a:defRPr/>
            </a:pPr>
            <a:fld id="{A8F3CCED-7403-744C-886F-990F1560B82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0491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44813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B6A77425-CFD1-B44F-8D2B-D2D9F116B8E5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51163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114C4977-339A-0742-847F-290BF2AA5B9D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886200" y="8686800"/>
            <a:ext cx="29591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4B0DF7A-6D20-8A49-A9E5-31F8A4F4862F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3886200" y="8686800"/>
            <a:ext cx="29622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A294269-00E2-9143-8805-5373419744B9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886200" y="8686800"/>
            <a:ext cx="29638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8CB45F99-8EE0-BC4F-AA11-F1612C008DF9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3886200" y="8686800"/>
            <a:ext cx="29638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1DA78E3-4990-DB49-9E77-F0F724E28C83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5021F9B-56D6-5A4D-B1FC-B3A3B724C4D0}" type="slidenum">
              <a:rPr lang="es-ES" sz="12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s-ES" sz="1200" b="1">
              <a:solidFill>
                <a:srgbClr val="FFFF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6088" name="Text Box 8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914400" y="4343400"/>
            <a:ext cx="5016500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s-ES" sz="1200">
              <a:solidFill>
                <a:srgbClr val="000000"/>
              </a:solidFill>
              <a:latin typeface="Times New Roman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s-ES" sz="1200">
              <a:solidFill>
                <a:srgbClr val="000000"/>
              </a:solidFill>
              <a:latin typeface="Times New Roman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s-ES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914400" y="4343400"/>
            <a:ext cx="5008563" cy="409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s-ES" sz="1200" dirty="0">
                <a:solidFill>
                  <a:srgbClr val="000000"/>
                </a:solidFill>
                <a:latin typeface="Times New Roman" charset="0"/>
              </a:rPr>
              <a:t>AGRADECIMIENTOS 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s-ES" sz="1200" dirty="0">
                <a:solidFill>
                  <a:srgbClr val="000000"/>
                </a:solidFill>
                <a:latin typeface="Times New Roman" charset="0"/>
              </a:rPr>
              <a:t>EXPLICACION DEL TEMARIO 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s-ES" sz="1200" dirty="0">
              <a:solidFill>
                <a:srgbClr val="000000"/>
              </a:solidFill>
              <a:latin typeface="Times New Roman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s-ES" sz="1200" dirty="0">
                <a:solidFill>
                  <a:srgbClr val="000000"/>
                </a:solidFill>
                <a:latin typeface="Times New Roman" charset="0"/>
              </a:rPr>
              <a:t>SECUELAS PSIQUICAS </a:t>
            </a:r>
            <a:r>
              <a:rPr lang="mr-IN" sz="1200" dirty="0">
                <a:solidFill>
                  <a:srgbClr val="000000"/>
                </a:solidFill>
                <a:latin typeface="Times New Roman" charset="0"/>
              </a:rPr>
              <a:t>–</a:t>
            </a:r>
            <a:r>
              <a:rPr lang="es-ES" sz="1200" dirty="0">
                <a:solidFill>
                  <a:srgbClr val="000000"/>
                </a:solidFill>
                <a:latin typeface="Times New Roman" charset="0"/>
              </a:rPr>
              <a:t> BAREMO 35 /2015, LAS SECUELAS PSQUICAS, SOBRE TODO EN LO REFERENTE A LAS PUNTUACIONES, NO SON EXTRAPOLABLES. 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s-ES" sz="1200" dirty="0">
                <a:solidFill>
                  <a:srgbClr val="000000"/>
                </a:solidFill>
                <a:latin typeface="Times New Roman" charset="0"/>
              </a:rPr>
              <a:t>ANTES LA FRASE ERA “LA MATE PORQUE ERA MIA”, Y AHORA ES “VOY A HACER DAÑO A AQUELLO QUE MAS QUIERES” 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s-ES" sz="1200" dirty="0">
                <a:solidFill>
                  <a:srgbClr val="000000"/>
                </a:solidFill>
                <a:latin typeface="Times New Roman" charset="0"/>
              </a:rPr>
              <a:t>LA VIOOENCIA DE GENERO HA PASADO A SER EXTREMA, IMPREVISIBLE, Y EXTERNA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314B8-B8F8-D14C-AFC3-234572F6194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475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670DA-0C18-5B44-8354-59DB205005E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053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8763" y="338138"/>
            <a:ext cx="2049462" cy="57594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5999163" cy="57594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55F62-721D-4447-8F72-564670040C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692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6A515-807C-A94F-A631-5145C39AB4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370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D148F-DD5F-B046-BB80-EEB41F0ED8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2647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ADCA0-DD5C-634B-B280-D07BEFE0A82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5594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13150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7088" y="2674938"/>
            <a:ext cx="3614737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C2AB6-073D-694C-B2F3-22C57CD816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341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0075B-861D-B14E-9927-78966352A9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5319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4105D-9381-BF41-B2A5-4F1C94DCA0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191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0912A-06EE-7C45-9D9C-CE3E9FBBE1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628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6CA84-B6C9-8047-9105-CFFB5B9059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845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F0507-F7F1-6E4E-A4EA-40A39F1ADF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1782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2610-4939-D042-AB00-1AE3356F73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335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766C1-16E3-8D49-9B8C-184E51C0C2A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057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8763" y="338138"/>
            <a:ext cx="2049462" cy="57594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5999163" cy="57594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1614-9FD5-D841-8734-A6A91FFCB7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699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82236-5BEA-F742-8C52-671D275E1D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99551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7FF2-F4BD-D546-A7F2-52B2F456FF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286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A0973-063A-6149-BCCC-AA99009365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8562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13150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7088" y="2674938"/>
            <a:ext cx="3614737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D4AC8-757F-4344-AF22-172EA31C3E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7906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97CA2-1057-5241-8CE0-DB8C823D916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5548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6B610-571D-A94D-A12B-DA793140B50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8987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A783C-DE91-8945-91BD-90F38162E34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844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F8A1F-B264-8043-BB05-1EDC6D9F97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69665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A295-232A-3443-BB0E-1DDC024B6B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79621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32591-2A03-C443-A782-61C870C6B4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71979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387C-8094-B145-A80B-6E9AAD0911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94301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8763" y="338138"/>
            <a:ext cx="2049462" cy="57594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5999163" cy="57594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83552-51EE-704C-8380-840EF09B27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34437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6CE2B-45C5-9742-8912-A88BCC89EF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3718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59D10-5259-8241-BCD2-CA47E85EDF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8695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D7C7C-A0A2-4140-AC1C-DCD4F472BD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18880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13150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7088" y="2674938"/>
            <a:ext cx="3614737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4F84E-C029-5041-B1F4-A3AD84A010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75256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3516B-E8BF-E543-99A6-AD1E7ECC9D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38048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8EA25-A920-864E-A4CA-22E3608D4F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486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13150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7088" y="2674938"/>
            <a:ext cx="3614737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AF841-F1A3-074A-A4C8-95CFCC423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77416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FECF9-60F4-8645-BB88-6EA0490675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83211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D3FFE-2DBE-7944-9BA7-815E08B4C0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5604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9CB31-BEBC-984D-9BCC-7C1080F61E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9629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D6352-4C3C-1147-9236-A67341B34A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5687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8763" y="338138"/>
            <a:ext cx="2049462" cy="57594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5999163" cy="57594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2686F-67F6-3849-A59D-BCD4E2BFAC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8953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7AC02-298F-EC49-86EA-E4183351D9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7325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1D6EB-72DC-5B4D-B34D-5D1F22E1DB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54070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EE86D-C6EC-FC4D-B5C7-4093D6E94E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7510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13150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7088" y="2674938"/>
            <a:ext cx="3614737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E8228-8ECB-6449-B2D5-8CB84EFDEA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9517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A511C-D607-A744-BF99-AAAA2B8E71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736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517B-5E30-0F42-B9F5-9DF2A81C4B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75531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B4D95-193F-374D-8443-66A440E31E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6429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99D7B-EFD2-FF44-B208-54EB0FBC6C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34778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988F0-3788-D040-86CF-7BA3035113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29378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18E0F-96B7-AC43-8664-DD4A3FA563F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16725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728B8-30CF-A048-8827-847C215944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7823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8763" y="338138"/>
            <a:ext cx="2049462" cy="57594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5999163" cy="57594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22478-62B1-984B-88CD-51B3063B1E0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38079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3F38C-52E2-2946-88D7-E5872EF2641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544178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765A0-89C3-D340-B5A4-E3C919321D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418413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BE885-1050-C641-90E8-57E668D53E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8697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13150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37088" y="2674938"/>
            <a:ext cx="3614737" cy="342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7454F-4B12-EB42-931B-637EF3658D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12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2FC6A-ABA2-EC49-BE31-A32DFF6834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6524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D1966-B9BB-8D41-B124-0254BA5FAD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0599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FF6C3-AB44-064E-9B1D-65120FB3BC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522899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1356C-5FA3-F047-B418-840DAD6E17A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459057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EBCE-71C2-2E4E-985B-8BD9D3A613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64326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D7ECD-8208-3047-A007-E2EFE568BA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466245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F22C4-59E6-B04B-BFCC-76B65212EFA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867702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08763" y="338138"/>
            <a:ext cx="2049462" cy="575945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5999163" cy="575945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36C07-8893-A049-AB00-530556A46CE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12807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D13EB1-D029-E24E-9990-4F36C536A5EF}" type="datetime1">
              <a:rPr lang="es-ES" smtClean="0"/>
              <a:pPr>
                <a:defRPr/>
              </a:pPr>
              <a:t>27/09/2023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0FB79-349B-C54A-A66C-6959284619E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99739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4D5195-F575-8B4A-98BE-DAE974555E57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5391A3-85D1-9341-AE66-06C7445F56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48663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0FEC48-1B59-3645-B1E2-9CE39E33712F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E1A80-FA54-554D-80DA-70023555C8B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614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46CDD-46E4-AD4E-ACB8-EED6266942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47087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12200C-6A3B-A14F-924E-D6FB90B81AB8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C428C-3186-824F-A93E-0B6F931F97D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32253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71ABF7-B328-1142-A608-716BA68DBBE7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A497E8-7E3F-2D49-BA70-961D59DEC60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66041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11E80-9CEB-8940-BCDA-CABBC79E3F71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2F049-E0CB-3240-BB1E-5457A8794F0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335444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FDF0C-3B07-A949-B2B4-967D48037E07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1618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2C6BD7-23DC-8143-9277-74CF7AB44840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3C63F-A260-A246-8FB4-C2A60CFC628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72487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53A899-4B56-CD40-9C7F-01F1F9F63562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E4CA4-4876-E646-8D69-D2DAA05B136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31024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1719C2-9503-6A49-9D39-DBF1A476EC99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646320-AC50-A24F-A30C-9E0F7C5D235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9521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FA2F1E-56A8-4544-8E1A-8F964A4FEBA9}" type="datetime1">
              <a:rPr lang="es-ES" smtClean="0"/>
              <a:pPr>
                <a:defRPr/>
              </a:pPr>
              <a:t>27/09/2023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8484-B4B1-DB47-B537-5B02726FB8E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48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E65B1-623B-D144-88FE-5705D3D26A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103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3F012-0876-DD42-ADD8-927C98FA1D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84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228600" y="228600"/>
            <a:ext cx="8696325" cy="6035675"/>
          </a:xfrm>
          <a:prstGeom prst="roundRect">
            <a:avLst>
              <a:gd name="adj" fmla="val 1273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211138" y="5354638"/>
            <a:ext cx="8694737" cy="1301750"/>
            <a:chOff x="133" y="3373"/>
            <a:chExt cx="5477" cy="820"/>
          </a:xfrm>
        </p:grpSpPr>
        <p:sp>
          <p:nvSpPr>
            <p:cNvPr id="2" name="Freeform 3"/>
            <p:cNvSpPr>
              <a:spLocks noChangeArrowheads="1"/>
            </p:cNvSpPr>
            <p:nvPr/>
          </p:nvSpPr>
          <p:spPr bwMode="auto">
            <a:xfrm>
              <a:off x="3814" y="3464"/>
              <a:ext cx="1796" cy="432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538 0 0"/>
                <a:gd name="T0" fmla="*/ 0 256 1"/>
                <a:gd name="T1" fmla="*/ 0 256 1"/>
                <a:gd name="G18" fmla="+- 0 T0 T1"/>
                <a:gd name="G19" fmla="sin 54736 G18"/>
                <a:gd name="T2" fmla="*/ 0 256 1"/>
                <a:gd name="T3" fmla="*/ 0 256 1"/>
                <a:gd name="G20" fmla="+- 0 T2 T3"/>
                <a:gd name="G21" fmla="cos 55292 G20"/>
                <a:gd name="G22" fmla="+- G19 0 G21"/>
                <a:gd name="G23" fmla="*/ G22 65535 1"/>
                <a:gd name="G24" fmla="+- G23 1080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0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T4" fmla="*/ 282948524 w 2706"/>
                <a:gd name="T5" fmla="*/ 0 h 640"/>
                <a:gd name="T6" fmla="*/ 282948524 w 2706"/>
                <a:gd name="T7" fmla="*/ 0 h 640"/>
                <a:gd name="T8" fmla="*/ 282948524 w 2706"/>
                <a:gd name="T9" fmla="*/ 330494761 h 640"/>
                <a:gd name="T10" fmla="*/ 282948524 w 2706"/>
                <a:gd name="T11" fmla="*/ 330494761 h 640"/>
                <a:gd name="T12" fmla="*/ 282948524 w 2706"/>
                <a:gd name="T13" fmla="*/ 330494761 h 640"/>
                <a:gd name="T14" fmla="*/ 282948524 w 2706"/>
                <a:gd name="T15" fmla="*/ 330494761 h 640"/>
                <a:gd name="T16" fmla="*/ 282948524 w 2706"/>
                <a:gd name="T17" fmla="*/ 330494761 h 640"/>
                <a:gd name="T18" fmla="*/ 282948524 w 2706"/>
                <a:gd name="T19" fmla="*/ 330494761 h 640"/>
                <a:gd name="T20" fmla="*/ 282948524 w 2706"/>
                <a:gd name="T21" fmla="*/ 330494761 h 640"/>
                <a:gd name="T22" fmla="*/ 282948524 w 2706"/>
                <a:gd name="T23" fmla="*/ 330494761 h 640"/>
                <a:gd name="T24" fmla="*/ 282948524 w 2706"/>
                <a:gd name="T25" fmla="*/ 330494761 h 640"/>
                <a:gd name="T26" fmla="*/ 282948524 w 2706"/>
                <a:gd name="T27" fmla="*/ 330494761 h 640"/>
                <a:gd name="T28" fmla="*/ 282948524 w 2706"/>
                <a:gd name="T29" fmla="*/ 330494761 h 640"/>
                <a:gd name="T30" fmla="*/ 282948524 w 2706"/>
                <a:gd name="T31" fmla="*/ 330494761 h 640"/>
                <a:gd name="T32" fmla="*/ 282948524 w 2706"/>
                <a:gd name="T33" fmla="*/ 330494761 h 640"/>
                <a:gd name="T34" fmla="*/ 282948524 w 2706"/>
                <a:gd name="T35" fmla="*/ 330494761 h 640"/>
                <a:gd name="T36" fmla="*/ 282948524 w 2706"/>
                <a:gd name="T37" fmla="*/ 330494761 h 640"/>
                <a:gd name="T38" fmla="*/ 282948524 w 2706"/>
                <a:gd name="T39" fmla="*/ 330494761 h 640"/>
                <a:gd name="T40" fmla="*/ 0 w 2706"/>
                <a:gd name="T41" fmla="*/ 330494761 h 640"/>
                <a:gd name="T42" fmla="*/ 0 w 2706"/>
                <a:gd name="T43" fmla="*/ 330494761 h 640"/>
                <a:gd name="T44" fmla="*/ 282948524 w 2706"/>
                <a:gd name="T45" fmla="*/ 330494761 h 640"/>
                <a:gd name="T46" fmla="*/ 282948524 w 2706"/>
                <a:gd name="T47" fmla="*/ 330494761 h 640"/>
                <a:gd name="T48" fmla="*/ 282948524 w 2706"/>
                <a:gd name="T49" fmla="*/ 330494761 h 640"/>
                <a:gd name="T50" fmla="*/ 282948524 w 2706"/>
                <a:gd name="T51" fmla="*/ 330494761 h 640"/>
                <a:gd name="T52" fmla="*/ 282948524 w 2706"/>
                <a:gd name="T53" fmla="*/ 330494761 h 640"/>
                <a:gd name="T54" fmla="*/ 282948524 w 2706"/>
                <a:gd name="T55" fmla="*/ 330494761 h 640"/>
                <a:gd name="T56" fmla="*/ 282948524 w 2706"/>
                <a:gd name="T57" fmla="*/ 330494761 h 640"/>
                <a:gd name="T58" fmla="*/ 282948524 w 2706"/>
                <a:gd name="T59" fmla="*/ 330494761 h 640"/>
                <a:gd name="T60" fmla="*/ 282948524 w 2706"/>
                <a:gd name="T61" fmla="*/ 330494761 h 640"/>
                <a:gd name="T62" fmla="*/ 282948524 w 2706"/>
                <a:gd name="T63" fmla="*/ 330494761 h 640"/>
                <a:gd name="T64" fmla="*/ 282948524 w 2706"/>
                <a:gd name="T65" fmla="*/ 330494761 h 640"/>
                <a:gd name="T66" fmla="*/ 282948524 w 2706"/>
                <a:gd name="T67" fmla="*/ 330494761 h 640"/>
                <a:gd name="T68" fmla="*/ 282948524 w 2706"/>
                <a:gd name="T69" fmla="*/ 330494761 h 640"/>
                <a:gd name="T70" fmla="*/ 282948524 w 2706"/>
                <a:gd name="T71" fmla="*/ 330494761 h 640"/>
                <a:gd name="T72" fmla="*/ 282948524 w 2706"/>
                <a:gd name="T73" fmla="*/ 330494761 h 640"/>
                <a:gd name="T74" fmla="*/ 282948524 w 2706"/>
                <a:gd name="T75" fmla="*/ 330494761 h 640"/>
                <a:gd name="T76" fmla="*/ 282948524 w 2706"/>
                <a:gd name="T77" fmla="*/ 330494761 h 640"/>
                <a:gd name="T78" fmla="*/ 282948524 w 2706"/>
                <a:gd name="T79" fmla="*/ 330494761 h 640"/>
                <a:gd name="T80" fmla="*/ 282948524 w 2706"/>
                <a:gd name="T81" fmla="*/ 330494761 h 640"/>
                <a:gd name="T82" fmla="*/ 282948524 w 2706"/>
                <a:gd name="T83" fmla="*/ 330494761 h 640"/>
                <a:gd name="T84" fmla="*/ 282948524 w 2706"/>
                <a:gd name="T85" fmla="*/ 330494761 h 640"/>
                <a:gd name="T86" fmla="*/ 282948524 w 2706"/>
                <a:gd name="T87" fmla="*/ 330494761 h 640"/>
                <a:gd name="T88" fmla="*/ 282948524 w 2706"/>
                <a:gd name="T89" fmla="*/ 330494761 h 640"/>
                <a:gd name="T90" fmla="*/ 282948524 w 2706"/>
                <a:gd name="T91" fmla="*/ 330494761 h 640"/>
                <a:gd name="T92" fmla="*/ 282948524 w 2706"/>
                <a:gd name="T93" fmla="*/ 330494761 h 640"/>
                <a:gd name="T94" fmla="*/ 282948524 w 2706"/>
                <a:gd name="T95" fmla="*/ 330494761 h 640"/>
                <a:gd name="T96" fmla="*/ 282948524 w 2706"/>
                <a:gd name="T97" fmla="*/ 330494761 h 640"/>
                <a:gd name="T98" fmla="*/ 282948524 w 2706"/>
                <a:gd name="T99" fmla="*/ 330494761 h 640"/>
                <a:gd name="T100" fmla="*/ 282948524 w 2706"/>
                <a:gd name="T101" fmla="*/ 330494761 h 640"/>
                <a:gd name="T102" fmla="*/ 282948524 w 2706"/>
                <a:gd name="T103" fmla="*/ 330494761 h 640"/>
                <a:gd name="T104" fmla="*/ 282948524 w 2706"/>
                <a:gd name="T105" fmla="*/ 330494761 h 640"/>
                <a:gd name="T106" fmla="*/ 282948524 w 2706"/>
                <a:gd name="T107" fmla="*/ 330494761 h 640"/>
                <a:gd name="T108" fmla="*/ 282948524 w 2706"/>
                <a:gd name="T109" fmla="*/ 330494761 h 640"/>
                <a:gd name="T110" fmla="*/ 282948524 w 2706"/>
                <a:gd name="T111" fmla="*/ 0 h 640"/>
                <a:gd name="T112" fmla="*/ 282948524 w 2706"/>
                <a:gd name="T113" fmla="*/ 0 h 640"/>
                <a:gd name="T114" fmla="*/ 282948524 w 2706"/>
                <a:gd name="T115" fmla="*/ 0 h 640"/>
                <a:gd name="T116" fmla="*/ 282948524 w 2706"/>
                <a:gd name="T117" fmla="*/ 0 h 64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8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1651" y="3383"/>
              <a:ext cx="3479" cy="518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T0" fmla="*/ 0 256 1"/>
                <a:gd name="T1" fmla="*/ 0 256 1"/>
                <a:gd name="G4" fmla="+- 0 T0 T1"/>
                <a:gd name="G5" fmla="sin 54736 G4"/>
                <a:gd name="T2" fmla="*/ 0 256 1"/>
                <a:gd name="T3" fmla="*/ 0 256 1"/>
                <a:gd name="G6" fmla="+- 0 T2 T3"/>
                <a:gd name="G7" fmla="cos 55388 G6"/>
                <a:gd name="G8" fmla="+- G5 0 G7"/>
                <a:gd name="G9" fmla="*/ G8 65535 1"/>
                <a:gd name="G10" fmla="+- G9 1080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T4" fmla="*/ 0 256 1"/>
                <a:gd name="T5" fmla="*/ 0 256 1"/>
                <a:gd name="G16" fmla="+- 0 T4 T5"/>
                <a:gd name="G17" fmla="sin 54736 G16"/>
                <a:gd name="T6" fmla="*/ 0 256 1"/>
                <a:gd name="T7" fmla="*/ 0 256 1"/>
                <a:gd name="G18" fmla="+- 0 T6 T7"/>
                <a:gd name="G19" fmla="cos 55032 G18"/>
                <a:gd name="G20" fmla="+- G17 0 G19"/>
                <a:gd name="G21" fmla="*/ G20 65535 1"/>
                <a:gd name="G22" fmla="+- G21 10800 0"/>
                <a:gd name="G23" fmla="+- 1 0 0"/>
                <a:gd name="G24" fmla="+- 1 0 0"/>
                <a:gd name="G25" fmla="+- 1 0 0"/>
                <a:gd name="G26" fmla="+- 1 0 0"/>
                <a:gd name="G27" fmla="+- 0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48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272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1 0 0"/>
                <a:gd name="G63" fmla="+- 1 0 0"/>
                <a:gd name="G64" fmla="+- 1 0 0"/>
                <a:gd name="G65" fmla="+- 1 0 0"/>
                <a:gd name="G66" fmla="+- 1 0 0"/>
                <a:gd name="G67" fmla="+- 1 0 0"/>
                <a:gd name="G68" fmla="+- 1 0 0"/>
                <a:gd name="G69" fmla="+- 1 0 0"/>
                <a:gd name="G70" fmla="+- 1 0 0"/>
                <a:gd name="G71" fmla="+- 1 0 0"/>
                <a:gd name="G72" fmla="+- 1 0 0"/>
                <a:gd name="G73" fmla="+- 1 0 0"/>
                <a:gd name="G74" fmla="+- 1 0 0"/>
                <a:gd name="G75" fmla="+- 1 0 0"/>
                <a:gd name="G76" fmla="+- 1 0 0"/>
                <a:gd name="G77" fmla="+- 0 0 0"/>
                <a:gd name="G78" fmla="+- 1 0 0"/>
                <a:gd name="G79" fmla="+- 1 0 0"/>
                <a:gd name="G80" fmla="+- 1 0 0"/>
                <a:gd name="T8" fmla="*/ 286829883 w 5216"/>
                <a:gd name="T9" fmla="*/ 337154041 h 762"/>
                <a:gd name="T10" fmla="*/ 286829883 w 5216"/>
                <a:gd name="T11" fmla="*/ 337154041 h 762"/>
                <a:gd name="T12" fmla="*/ 286829883 w 5216"/>
                <a:gd name="T13" fmla="*/ 337154041 h 762"/>
                <a:gd name="T14" fmla="*/ 286829883 w 5216"/>
                <a:gd name="T15" fmla="*/ 337154041 h 762"/>
                <a:gd name="T16" fmla="*/ 286829883 w 5216"/>
                <a:gd name="T17" fmla="*/ 337154041 h 762"/>
                <a:gd name="T18" fmla="*/ 286829883 w 5216"/>
                <a:gd name="T19" fmla="*/ 337154041 h 762"/>
                <a:gd name="T20" fmla="*/ 286829883 w 5216"/>
                <a:gd name="T21" fmla="*/ 337154041 h 762"/>
                <a:gd name="T22" fmla="*/ 286829883 w 5216"/>
                <a:gd name="T23" fmla="*/ 337154041 h 762"/>
                <a:gd name="T24" fmla="*/ 286829883 w 5216"/>
                <a:gd name="T25" fmla="*/ 337154041 h 762"/>
                <a:gd name="T26" fmla="*/ 286829883 w 5216"/>
                <a:gd name="T27" fmla="*/ 337154041 h 762"/>
                <a:gd name="T28" fmla="*/ 286829883 w 5216"/>
                <a:gd name="T29" fmla="*/ 337154041 h 762"/>
                <a:gd name="T30" fmla="*/ 286829883 w 5216"/>
                <a:gd name="T31" fmla="*/ 337154041 h 762"/>
                <a:gd name="T32" fmla="*/ 286829883 w 5216"/>
                <a:gd name="T33" fmla="*/ 337154041 h 762"/>
                <a:gd name="T34" fmla="*/ 286829883 w 5216"/>
                <a:gd name="T35" fmla="*/ 0 h 762"/>
                <a:gd name="T36" fmla="*/ 286829883 w 5216"/>
                <a:gd name="T37" fmla="*/ 337154041 h 762"/>
                <a:gd name="T38" fmla="*/ 286829883 w 5216"/>
                <a:gd name="T39" fmla="*/ 337154041 h 762"/>
                <a:gd name="T40" fmla="*/ 0 w 5216"/>
                <a:gd name="T41" fmla="*/ 337154041 h 762"/>
                <a:gd name="T42" fmla="*/ 286829883 w 5216"/>
                <a:gd name="T43" fmla="*/ 337154041 h 762"/>
                <a:gd name="T44" fmla="*/ 286829883 w 5216"/>
                <a:gd name="T45" fmla="*/ 337154041 h 762"/>
                <a:gd name="T46" fmla="*/ 286829883 w 5216"/>
                <a:gd name="T47" fmla="*/ 337154041 h 762"/>
                <a:gd name="T48" fmla="*/ 286829883 w 5216"/>
                <a:gd name="T49" fmla="*/ 337154041 h 762"/>
                <a:gd name="T50" fmla="*/ 286829883 w 5216"/>
                <a:gd name="T51" fmla="*/ 337154041 h 762"/>
                <a:gd name="T52" fmla="*/ 286829883 w 5216"/>
                <a:gd name="T53" fmla="*/ 337154041 h 762"/>
                <a:gd name="T54" fmla="*/ 286829883 w 5216"/>
                <a:gd name="T55" fmla="*/ 337154041 h 762"/>
                <a:gd name="T56" fmla="*/ 286829883 w 5216"/>
                <a:gd name="T57" fmla="*/ 337154041 h 762"/>
                <a:gd name="T58" fmla="*/ 286829883 w 5216"/>
                <a:gd name="T59" fmla="*/ 337154041 h 762"/>
                <a:gd name="T60" fmla="*/ 286829883 w 5216"/>
                <a:gd name="T61" fmla="*/ 337154041 h 762"/>
                <a:gd name="T62" fmla="*/ 286829883 w 5216"/>
                <a:gd name="T63" fmla="*/ 337154041 h 762"/>
                <a:gd name="T64" fmla="*/ 286829883 w 5216"/>
                <a:gd name="T65" fmla="*/ 337154041 h 762"/>
                <a:gd name="T66" fmla="*/ 286829883 w 5216"/>
                <a:gd name="T67" fmla="*/ 337154041 h 762"/>
                <a:gd name="T68" fmla="*/ 286829883 w 5216"/>
                <a:gd name="T69" fmla="*/ 337154041 h 762"/>
                <a:gd name="T70" fmla="*/ 286829883 w 5216"/>
                <a:gd name="T71" fmla="*/ 337154041 h 762"/>
                <a:gd name="T72" fmla="*/ 286829883 w 5216"/>
                <a:gd name="T73" fmla="*/ 337154041 h 762"/>
                <a:gd name="T74" fmla="*/ 286829883 w 5216"/>
                <a:gd name="T75" fmla="*/ 337154041 h 762"/>
                <a:gd name="T76" fmla="*/ 286829883 w 5216"/>
                <a:gd name="T77" fmla="*/ 337154041 h 762"/>
                <a:gd name="T78" fmla="*/ 286829883 w 5216"/>
                <a:gd name="T79" fmla="*/ 337154041 h 762"/>
              </a:gdLst>
              <a:ahLst/>
              <a:cxnLst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029" name="Freeform 5"/>
            <p:cNvSpPr>
              <a:spLocks noChangeArrowheads="1"/>
            </p:cNvSpPr>
            <p:nvPr/>
          </p:nvSpPr>
          <p:spPr bwMode="auto">
            <a:xfrm>
              <a:off x="1784" y="3391"/>
              <a:ext cx="3431" cy="470"/>
            </a:xfrm>
            <a:custGeom>
              <a:avLst/>
              <a:gdLst>
                <a:gd name="G0" fmla="+- 70 0 0"/>
                <a:gd name="G1" fmla="+- 70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*/ 1 14739 25856"/>
                <a:gd name="G17" fmla="*/ 1 48365 11520"/>
                <a:gd name="G18" fmla="*/ G17 1 180"/>
                <a:gd name="G19" fmla="*/ G16 1 G18"/>
                <a:gd name="G20" fmla="+- 1 0 0"/>
                <a:gd name="G21" fmla="+- 0 0 0"/>
                <a:gd name="G22" fmla="+- 1 0 0"/>
                <a:gd name="G23" fmla="+- 1 0 0"/>
                <a:gd name="T0" fmla="*/ 138 256 1"/>
                <a:gd name="T1" fmla="*/ 0 256 1"/>
                <a:gd name="G24" fmla="+- 0 T0 T1"/>
                <a:gd name="G25" fmla="cos 0 G24"/>
                <a:gd name="G26" fmla="+- 1 0 0"/>
                <a:gd name="G27" fmla="+- 1 0 0"/>
                <a:gd name="G28" fmla="+- 1 0 0"/>
                <a:gd name="T2" fmla="*/ 320 256 1"/>
                <a:gd name="T3" fmla="*/ 0 256 1"/>
                <a:gd name="G29" fmla="+- 0 T2 T3"/>
                <a:gd name="G30" fmla="cos 0 G29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T4" fmla="*/ 0 w 5144"/>
                <a:gd name="T5" fmla="*/ 333489709 h 694"/>
                <a:gd name="T6" fmla="*/ 0 w 5144"/>
                <a:gd name="T7" fmla="*/ 333489709 h 694"/>
                <a:gd name="T8" fmla="*/ 286886649 w 5144"/>
                <a:gd name="T9" fmla="*/ 333489709 h 694"/>
                <a:gd name="T10" fmla="*/ 286886649 w 5144"/>
                <a:gd name="T11" fmla="*/ 333489709 h 694"/>
                <a:gd name="T12" fmla="*/ 286886649 w 5144"/>
                <a:gd name="T13" fmla="*/ 333489709 h 694"/>
                <a:gd name="T14" fmla="*/ 286886649 w 5144"/>
                <a:gd name="T15" fmla="*/ 333489709 h 694"/>
                <a:gd name="T16" fmla="*/ 286886649 w 5144"/>
                <a:gd name="T17" fmla="*/ 333489709 h 694"/>
                <a:gd name="T18" fmla="*/ 286886649 w 5144"/>
                <a:gd name="T19" fmla="*/ 333489709 h 694"/>
                <a:gd name="T20" fmla="*/ 286886649 w 5144"/>
                <a:gd name="T21" fmla="*/ 333489709 h 694"/>
                <a:gd name="T22" fmla="*/ 286886649 w 5144"/>
                <a:gd name="T23" fmla="*/ 333489709 h 694"/>
                <a:gd name="T24" fmla="*/ 286886649 w 5144"/>
                <a:gd name="T25" fmla="*/ 333489709 h 694"/>
                <a:gd name="T26" fmla="*/ 286886649 w 5144"/>
                <a:gd name="T27" fmla="*/ 333489709 h 694"/>
                <a:gd name="T28" fmla="*/ 286886649 w 5144"/>
                <a:gd name="T29" fmla="*/ 0 h 694"/>
                <a:gd name="T30" fmla="*/ 286886649 w 5144"/>
                <a:gd name="T31" fmla="*/ 333489709 h 694"/>
                <a:gd name="T32" fmla="*/ 286886649 w 5144"/>
                <a:gd name="T33" fmla="*/ 333489709 h 694"/>
                <a:gd name="T34" fmla="*/ 286886649 w 5144"/>
                <a:gd name="T35" fmla="*/ 333489709 h 694"/>
                <a:gd name="T36" fmla="*/ 286886649 w 5144"/>
                <a:gd name="T37" fmla="*/ 333489709 h 694"/>
                <a:gd name="T38" fmla="*/ 286886649 w 5144"/>
                <a:gd name="T39" fmla="*/ 333489709 h 694"/>
                <a:gd name="T40" fmla="*/ 286886649 w 5144"/>
                <a:gd name="T41" fmla="*/ 333489709 h 694"/>
                <a:gd name="T42" fmla="*/ 286886649 w 5144"/>
                <a:gd name="T43" fmla="*/ 333489709 h 694"/>
                <a:gd name="T44" fmla="*/ 286886649 w 5144"/>
                <a:gd name="T45" fmla="*/ 333489709 h 694"/>
                <a:gd name="T46" fmla="*/ 286886649 w 5144"/>
                <a:gd name="T47" fmla="*/ 333489709 h 694"/>
                <a:gd name="T48" fmla="*/ 286886649 w 5144"/>
                <a:gd name="T49" fmla="*/ 333489709 h 694"/>
                <a:gd name="T50" fmla="*/ 286886649 w 5144"/>
                <a:gd name="T51" fmla="*/ 333489709 h 694"/>
                <a:gd name="T52" fmla="*/ 286886649 w 5144"/>
                <a:gd name="T53" fmla="*/ 333489709 h 694"/>
                <a:gd name="T54" fmla="*/ 286886649 w 5144"/>
                <a:gd name="T55" fmla="*/ 333489709 h 694"/>
                <a:gd name="T56" fmla="*/ 286886649 w 5144"/>
                <a:gd name="T57" fmla="*/ 333489709 h 694"/>
                <a:gd name="T58" fmla="*/ 286886649 w 5144"/>
                <a:gd name="T59" fmla="*/ 333489709 h 694"/>
                <a:gd name="T60" fmla="*/ 286886649 w 5144"/>
                <a:gd name="T61" fmla="*/ 333489709 h 694"/>
                <a:gd name="T62" fmla="*/ 286886649 w 5144"/>
                <a:gd name="T63" fmla="*/ 333489709 h 694"/>
                <a:gd name="T64" fmla="*/ 286886649 w 5144"/>
                <a:gd name="T65" fmla="*/ 333489709 h 69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030" name="Freeform 6"/>
            <p:cNvSpPr>
              <a:spLocks noChangeArrowheads="1"/>
            </p:cNvSpPr>
            <p:nvPr/>
          </p:nvSpPr>
          <p:spPr bwMode="auto">
            <a:xfrm>
              <a:off x="3538" y="3383"/>
              <a:ext cx="2069" cy="392"/>
            </a:xfrm>
            <a:custGeom>
              <a:avLst/>
              <a:gdLst>
                <a:gd name="G0" fmla="+- 584 0 0"/>
                <a:gd name="G1" fmla="+- 584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T0" fmla="*/ 0 256 1"/>
                <a:gd name="T1" fmla="*/ 0 256 1"/>
                <a:gd name="G7" fmla="+- 0 T0 T1"/>
                <a:gd name="G8" fmla="sin 54736 G7"/>
                <a:gd name="T2" fmla="*/ 0 256 1"/>
                <a:gd name="T3" fmla="*/ 0 256 1"/>
                <a:gd name="G9" fmla="+- 0 T2 T3"/>
                <a:gd name="G10" fmla="cos 55042 G9"/>
                <a:gd name="G11" fmla="+- G8 0 G10"/>
                <a:gd name="G12" fmla="*/ G11 65535 1"/>
                <a:gd name="G13" fmla="+- G12 1080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T4" fmla="*/ 0 w 3112"/>
                <a:gd name="T5" fmla="*/ 324422620 h 584"/>
                <a:gd name="T6" fmla="*/ 0 w 3112"/>
                <a:gd name="T7" fmla="*/ 324422620 h 584"/>
                <a:gd name="T8" fmla="*/ 284523613 w 3112"/>
                <a:gd name="T9" fmla="*/ 324422620 h 584"/>
                <a:gd name="T10" fmla="*/ 284523613 w 3112"/>
                <a:gd name="T11" fmla="*/ 324422620 h 584"/>
                <a:gd name="T12" fmla="*/ 284523613 w 3112"/>
                <a:gd name="T13" fmla="*/ 324422620 h 584"/>
                <a:gd name="T14" fmla="*/ 284523613 w 3112"/>
                <a:gd name="T15" fmla="*/ 324422620 h 584"/>
                <a:gd name="T16" fmla="*/ 284523613 w 3112"/>
                <a:gd name="T17" fmla="*/ 324422620 h 584"/>
                <a:gd name="T18" fmla="*/ 284523613 w 3112"/>
                <a:gd name="T19" fmla="*/ 324422620 h 584"/>
                <a:gd name="T20" fmla="*/ 284523613 w 3112"/>
                <a:gd name="T21" fmla="*/ 324422620 h 584"/>
                <a:gd name="T22" fmla="*/ 284523613 w 3112"/>
                <a:gd name="T23" fmla="*/ 324422620 h 584"/>
                <a:gd name="T24" fmla="*/ 284523613 w 3112"/>
                <a:gd name="T25" fmla="*/ 324422620 h 584"/>
                <a:gd name="T26" fmla="*/ 284523613 w 3112"/>
                <a:gd name="T27" fmla="*/ 324422620 h 584"/>
                <a:gd name="T28" fmla="*/ 284523613 w 3112"/>
                <a:gd name="T29" fmla="*/ 324422620 h 584"/>
                <a:gd name="T30" fmla="*/ 284523613 w 3112"/>
                <a:gd name="T31" fmla="*/ 324422620 h 584"/>
                <a:gd name="T32" fmla="*/ 284523613 w 3112"/>
                <a:gd name="T33" fmla="*/ 324422620 h 584"/>
                <a:gd name="T34" fmla="*/ 284523613 w 3112"/>
                <a:gd name="T35" fmla="*/ 324422620 h 584"/>
                <a:gd name="T36" fmla="*/ 284523613 w 3112"/>
                <a:gd name="T37" fmla="*/ 324422620 h 584"/>
                <a:gd name="T38" fmla="*/ 284523613 w 3112"/>
                <a:gd name="T39" fmla="*/ 324422620 h 584"/>
                <a:gd name="T40" fmla="*/ 284523613 w 3112"/>
                <a:gd name="T41" fmla="*/ 324422620 h 584"/>
                <a:gd name="T42" fmla="*/ 284523613 w 3112"/>
                <a:gd name="T43" fmla="*/ 0 h 58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031" name="Freeform 7"/>
            <p:cNvSpPr>
              <a:spLocks noChangeArrowheads="1"/>
            </p:cNvSpPr>
            <p:nvPr/>
          </p:nvSpPr>
          <p:spPr bwMode="auto">
            <a:xfrm>
              <a:off x="133" y="3373"/>
              <a:ext cx="5477" cy="820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718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T0" fmla="*/ 56 256 1"/>
                <a:gd name="T1" fmla="*/ 0 256 1"/>
                <a:gd name="G39" fmla="+- 0 T0 T1"/>
                <a:gd name="G40" fmla="cos 0 G39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0 0 0"/>
                <a:gd name="G63" fmla="+- 240 0 0"/>
                <a:gd name="G64" fmla="+- 1192 0 0"/>
                <a:gd name="G65" fmla="+- 1 0 0"/>
                <a:gd name="G66" fmla="+- 1 0 0"/>
                <a:gd name="G67" fmla="+- 1 0 0"/>
                <a:gd name="G68" fmla="+- 1 0 0"/>
                <a:gd name="T2" fmla="*/ 288324609 w 8196"/>
                <a:gd name="T3" fmla="*/ 347689932 h 1192"/>
                <a:gd name="T4" fmla="*/ 288324609 w 8196"/>
                <a:gd name="T5" fmla="*/ 347689932 h 1192"/>
                <a:gd name="T6" fmla="*/ 288324609 w 8196"/>
                <a:gd name="T7" fmla="*/ 347689932 h 1192"/>
                <a:gd name="T8" fmla="*/ 288324609 w 8196"/>
                <a:gd name="T9" fmla="*/ 347689932 h 1192"/>
                <a:gd name="T10" fmla="*/ 288324609 w 8196"/>
                <a:gd name="T11" fmla="*/ 347689932 h 1192"/>
                <a:gd name="T12" fmla="*/ 288324609 w 8196"/>
                <a:gd name="T13" fmla="*/ 347689932 h 1192"/>
                <a:gd name="T14" fmla="*/ 288324609 w 8196"/>
                <a:gd name="T15" fmla="*/ 347689932 h 1192"/>
                <a:gd name="T16" fmla="*/ 288324609 w 8196"/>
                <a:gd name="T17" fmla="*/ 347689932 h 1192"/>
                <a:gd name="T18" fmla="*/ 288324609 w 8196"/>
                <a:gd name="T19" fmla="*/ 347689932 h 1192"/>
                <a:gd name="T20" fmla="*/ 288324609 w 8196"/>
                <a:gd name="T21" fmla="*/ 347689932 h 1192"/>
                <a:gd name="T22" fmla="*/ 288324609 w 8196"/>
                <a:gd name="T23" fmla="*/ 347689932 h 1192"/>
                <a:gd name="T24" fmla="*/ 288324609 w 8196"/>
                <a:gd name="T25" fmla="*/ 347689932 h 1192"/>
                <a:gd name="T26" fmla="*/ 288324609 w 8196"/>
                <a:gd name="T27" fmla="*/ 347689932 h 1192"/>
                <a:gd name="T28" fmla="*/ 288324609 w 8196"/>
                <a:gd name="T29" fmla="*/ 347689932 h 1192"/>
                <a:gd name="T30" fmla="*/ 288324609 w 8196"/>
                <a:gd name="T31" fmla="*/ 347689932 h 1192"/>
                <a:gd name="T32" fmla="*/ 288324609 w 8196"/>
                <a:gd name="T33" fmla="*/ 347689932 h 1192"/>
                <a:gd name="T34" fmla="*/ 288324609 w 8196"/>
                <a:gd name="T35" fmla="*/ 347689932 h 1192"/>
                <a:gd name="T36" fmla="*/ 288324609 w 8196"/>
                <a:gd name="T37" fmla="*/ 347689932 h 1192"/>
                <a:gd name="T38" fmla="*/ 288324609 w 8196"/>
                <a:gd name="T39" fmla="*/ 347689932 h 1192"/>
                <a:gd name="T40" fmla="*/ 288324609 w 8196"/>
                <a:gd name="T41" fmla="*/ 347689932 h 1192"/>
                <a:gd name="T42" fmla="*/ 288324609 w 8196"/>
                <a:gd name="T43" fmla="*/ 347689932 h 1192"/>
                <a:gd name="T44" fmla="*/ 288324609 w 8196"/>
                <a:gd name="T45" fmla="*/ 347689932 h 1192"/>
                <a:gd name="T46" fmla="*/ 288324609 w 8196"/>
                <a:gd name="T47" fmla="*/ 0 h 1192"/>
                <a:gd name="T48" fmla="*/ 288324609 w 8196"/>
                <a:gd name="T49" fmla="*/ 347689932 h 1192"/>
                <a:gd name="T50" fmla="*/ 288324609 w 8196"/>
                <a:gd name="T51" fmla="*/ 347689932 h 1192"/>
                <a:gd name="T52" fmla="*/ 288324609 w 8196"/>
                <a:gd name="T53" fmla="*/ 347689932 h 1192"/>
                <a:gd name="T54" fmla="*/ 288324609 w 8196"/>
                <a:gd name="T55" fmla="*/ 347689932 h 1192"/>
                <a:gd name="T56" fmla="*/ 288324609 w 8196"/>
                <a:gd name="T57" fmla="*/ 347689932 h 1192"/>
                <a:gd name="T58" fmla="*/ 288324609 w 8196"/>
                <a:gd name="T59" fmla="*/ 347689932 h 1192"/>
                <a:gd name="T60" fmla="*/ 288324609 w 8196"/>
                <a:gd name="T61" fmla="*/ 347689932 h 1192"/>
                <a:gd name="T62" fmla="*/ 288324609 w 8196"/>
                <a:gd name="T63" fmla="*/ 347689932 h 1192"/>
                <a:gd name="T64" fmla="*/ 0 w 8196"/>
                <a:gd name="T65" fmla="*/ 347689932 h 1192"/>
                <a:gd name="T66" fmla="*/ 288324609 w 8196"/>
                <a:gd name="T67" fmla="*/ 347689932 h 1192"/>
                <a:gd name="T68" fmla="*/ 288324609 w 8196"/>
                <a:gd name="T69" fmla="*/ 347689932 h 1192"/>
                <a:gd name="T70" fmla="*/ 288324609 w 8196"/>
                <a:gd name="T71" fmla="*/ 347689932 h 1192"/>
                <a:gd name="T72" fmla="*/ 288324609 w 8196"/>
                <a:gd name="T73" fmla="*/ 347689932 h 1192"/>
              </a:gdLst>
              <a:ahLst/>
              <a:cxnLst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010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380287" cy="342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164138" y="6249988"/>
            <a:ext cx="3786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93675" y="6249988"/>
            <a:ext cx="3757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3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3E8CEEA-27E0-0240-9310-DF9B72D00D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98" r:id="rId1"/>
    <p:sldLayoutId id="2147486999" r:id="rId2"/>
    <p:sldLayoutId id="2147487000" r:id="rId3"/>
    <p:sldLayoutId id="2147487001" r:id="rId4"/>
    <p:sldLayoutId id="2147487002" r:id="rId5"/>
    <p:sldLayoutId id="2147487003" r:id="rId6"/>
    <p:sldLayoutId id="2147487004" r:id="rId7"/>
    <p:sldLayoutId id="2147487005" r:id="rId8"/>
    <p:sldLayoutId id="2147487006" r:id="rId9"/>
    <p:sldLayoutId id="2147487007" r:id="rId10"/>
    <p:sldLayoutId id="2147487008" r:id="rId11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28600" y="228600"/>
            <a:ext cx="8696325" cy="4737100"/>
          </a:xfrm>
          <a:prstGeom prst="roundRect">
            <a:avLst>
              <a:gd name="adj" fmla="val 1273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0" name="Freeform 2"/>
          <p:cNvSpPr>
            <a:spLocks noChangeArrowheads="1"/>
          </p:cNvSpPr>
          <p:nvPr/>
        </p:nvSpPr>
        <p:spPr bwMode="auto">
          <a:xfrm>
            <a:off x="6046788" y="4203700"/>
            <a:ext cx="2876550" cy="714375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1 0 0"/>
              <a:gd name="G8" fmla="+- 1 0 0"/>
              <a:gd name="G9" fmla="+- 1 0 0"/>
              <a:gd name="G10" fmla="+- 1 0 0"/>
              <a:gd name="G11" fmla="+- 1 0 0"/>
              <a:gd name="G12" fmla="+- 1 0 0"/>
              <a:gd name="G13" fmla="+- 1 0 0"/>
              <a:gd name="G14" fmla="+- 1 0 0"/>
              <a:gd name="G15" fmla="+- 1 0 0"/>
              <a:gd name="G16" fmla="+- 1 0 0"/>
              <a:gd name="G17" fmla="+- 538 0 0"/>
              <a:gd name="T0" fmla="*/ 0 256 1"/>
              <a:gd name="T1" fmla="*/ 0 256 1"/>
              <a:gd name="G18" fmla="+- 0 T0 T1"/>
              <a:gd name="G19" fmla="sin 54736 G18"/>
              <a:gd name="T2" fmla="*/ 0 256 1"/>
              <a:gd name="T3" fmla="*/ 0 256 1"/>
              <a:gd name="G20" fmla="+- 0 T2 T3"/>
              <a:gd name="G21" fmla="cos 55292 G20"/>
              <a:gd name="G22" fmla="+- G19 0 G21"/>
              <a:gd name="G23" fmla="*/ G22 65535 1"/>
              <a:gd name="G24" fmla="+- G23 10800 0"/>
              <a:gd name="G25" fmla="+- 1 0 0"/>
              <a:gd name="G26" fmla="+- 1 0 0"/>
              <a:gd name="G27" fmla="+- 1 0 0"/>
              <a:gd name="G28" fmla="+- 1 0 0"/>
              <a:gd name="G29" fmla="+- 1 0 0"/>
              <a:gd name="G30" fmla="+- 1 0 0"/>
              <a:gd name="G31" fmla="+- 1 0 0"/>
              <a:gd name="G32" fmla="+- 0 0 0"/>
              <a:gd name="G33" fmla="+- 1 0 0"/>
              <a:gd name="G34" fmla="+- 1 0 0"/>
              <a:gd name="G35" fmla="+- 1 0 0"/>
              <a:gd name="G36" fmla="+- 1 0 0"/>
              <a:gd name="G37" fmla="+- 1 0 0"/>
              <a:gd name="G38" fmla="+- 1 0 0"/>
              <a:gd name="G39" fmla="+- 1 0 0"/>
              <a:gd name="G40" fmla="+- 1 0 0"/>
              <a:gd name="G41" fmla="+- 1 0 0"/>
              <a:gd name="G42" fmla="+- 1 0 0"/>
              <a:gd name="G43" fmla="+- 1 0 0"/>
              <a:gd name="G44" fmla="+- 1 0 0"/>
              <a:gd name="G45" fmla="+- 1 0 0"/>
              <a:gd name="G46" fmla="+- 1 0 0"/>
              <a:gd name="G47" fmla="+- 1 0 0"/>
              <a:gd name="G48" fmla="+- 1 0 0"/>
              <a:gd name="G49" fmla="+- 1 0 0"/>
              <a:gd name="G50" fmla="+- 1 0 0"/>
              <a:gd name="G51" fmla="+- 1 0 0"/>
              <a:gd name="G52" fmla="+- 1 0 0"/>
              <a:gd name="G53" fmla="+- 1 0 0"/>
              <a:gd name="G54" fmla="+- 1 0 0"/>
              <a:gd name="G55" fmla="+- 1 0 0"/>
              <a:gd name="G56" fmla="+- 1 0 0"/>
              <a:gd name="T4" fmla="*/ 2147483647 w 2706"/>
              <a:gd name="T5" fmla="*/ 0 h 640"/>
              <a:gd name="T6" fmla="*/ 2147483647 w 2706"/>
              <a:gd name="T7" fmla="*/ 0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2147483647 w 2706"/>
              <a:gd name="T37" fmla="*/ 2147483647 h 640"/>
              <a:gd name="T38" fmla="*/ 2147483647 w 2706"/>
              <a:gd name="T39" fmla="*/ 2147483647 h 640"/>
              <a:gd name="T40" fmla="*/ 0 w 2706"/>
              <a:gd name="T41" fmla="*/ 2147483647 h 640"/>
              <a:gd name="T42" fmla="*/ 0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2147483647 h 640"/>
              <a:gd name="T108" fmla="*/ 2147483647 w 2706"/>
              <a:gd name="T109" fmla="*/ 2147483647 h 640"/>
              <a:gd name="T110" fmla="*/ 2147483647 w 2706"/>
              <a:gd name="T111" fmla="*/ 0 h 640"/>
              <a:gd name="T112" fmla="*/ 2147483647 w 2706"/>
              <a:gd name="T113" fmla="*/ 0 h 640"/>
              <a:gd name="T114" fmla="*/ 2147483647 w 2706"/>
              <a:gd name="T115" fmla="*/ 0 h 640"/>
              <a:gd name="T116" fmla="*/ 2147483647 w 2706"/>
              <a:gd name="T117" fmla="*/ 0 h 64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rgbClr val="C6E7FC">
              <a:alpha val="28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1" name="Freeform 3"/>
          <p:cNvSpPr>
            <a:spLocks noChangeArrowheads="1"/>
          </p:cNvSpPr>
          <p:nvPr/>
        </p:nvSpPr>
        <p:spPr bwMode="auto">
          <a:xfrm>
            <a:off x="2619375" y="4075113"/>
            <a:ext cx="5545138" cy="850900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T0" fmla="*/ 0 256 1"/>
              <a:gd name="T1" fmla="*/ 0 256 1"/>
              <a:gd name="G4" fmla="+- 0 T0 T1"/>
              <a:gd name="G5" fmla="sin 54736 G4"/>
              <a:gd name="T2" fmla="*/ 0 256 1"/>
              <a:gd name="T3" fmla="*/ 0 256 1"/>
              <a:gd name="G6" fmla="+- 0 T2 T3"/>
              <a:gd name="G7" fmla="cos 55388 G6"/>
              <a:gd name="G8" fmla="+- G5 0 G7"/>
              <a:gd name="G9" fmla="*/ G8 65535 1"/>
              <a:gd name="G10" fmla="+- G9 10800 0"/>
              <a:gd name="G11" fmla="+- 1 0 0"/>
              <a:gd name="G12" fmla="+- 1 0 0"/>
              <a:gd name="G13" fmla="+- 1 0 0"/>
              <a:gd name="G14" fmla="+- 1 0 0"/>
              <a:gd name="G15" fmla="+- 1 0 0"/>
              <a:gd name="T4" fmla="*/ 0 256 1"/>
              <a:gd name="T5" fmla="*/ 0 256 1"/>
              <a:gd name="G16" fmla="+- 0 T4 T5"/>
              <a:gd name="G17" fmla="sin 54736 G16"/>
              <a:gd name="T6" fmla="*/ 0 256 1"/>
              <a:gd name="T7" fmla="*/ 0 256 1"/>
              <a:gd name="G18" fmla="+- 0 T6 T7"/>
              <a:gd name="G19" fmla="cos 55032 G18"/>
              <a:gd name="G20" fmla="+- G17 0 G19"/>
              <a:gd name="G21" fmla="*/ G20 65535 1"/>
              <a:gd name="G22" fmla="+- G21 10800 0"/>
              <a:gd name="G23" fmla="+- 1 0 0"/>
              <a:gd name="G24" fmla="+- 1 0 0"/>
              <a:gd name="G25" fmla="+- 1 0 0"/>
              <a:gd name="G26" fmla="+- 1 0 0"/>
              <a:gd name="G27" fmla="+- 0 0 0"/>
              <a:gd name="G28" fmla="+- 1 0 0"/>
              <a:gd name="G29" fmla="+- 1 0 0"/>
              <a:gd name="G30" fmla="+- 1 0 0"/>
              <a:gd name="G31" fmla="+- 1 0 0"/>
              <a:gd name="G32" fmla="+- 1 0 0"/>
              <a:gd name="G33" fmla="+- 1 0 0"/>
              <a:gd name="G34" fmla="+- 1 0 0"/>
              <a:gd name="G35" fmla="+- 1 0 0"/>
              <a:gd name="G36" fmla="+- 1 0 0"/>
              <a:gd name="G37" fmla="+- 1 0 0"/>
              <a:gd name="G38" fmla="+- 1 0 0"/>
              <a:gd name="G39" fmla="+- 1 0 0"/>
              <a:gd name="G40" fmla="+- 1 0 0"/>
              <a:gd name="G41" fmla="+- 1 0 0"/>
              <a:gd name="G42" fmla="+- 1 0 0"/>
              <a:gd name="G43" fmla="+- 48 0 0"/>
              <a:gd name="G44" fmla="+- 1 0 0"/>
              <a:gd name="G45" fmla="+- 1 0 0"/>
              <a:gd name="G46" fmla="+- 1 0 0"/>
              <a:gd name="G47" fmla="+- 1 0 0"/>
              <a:gd name="G48" fmla="+- 1 0 0"/>
              <a:gd name="G49" fmla="+- 1 0 0"/>
              <a:gd name="G50" fmla="+- 1 0 0"/>
              <a:gd name="G51" fmla="+- 1 0 0"/>
              <a:gd name="G52" fmla="+- 1 0 0"/>
              <a:gd name="G53" fmla="+- 1 0 0"/>
              <a:gd name="G54" fmla="+- 1 0 0"/>
              <a:gd name="G55" fmla="+- 272 0 0"/>
              <a:gd name="G56" fmla="+- 1 0 0"/>
              <a:gd name="G57" fmla="+- 1 0 0"/>
              <a:gd name="G58" fmla="+- 1 0 0"/>
              <a:gd name="G59" fmla="+- 1 0 0"/>
              <a:gd name="G60" fmla="+- 1 0 0"/>
              <a:gd name="G61" fmla="+- 1 0 0"/>
              <a:gd name="G62" fmla="+- 1 0 0"/>
              <a:gd name="G63" fmla="+- 1 0 0"/>
              <a:gd name="G64" fmla="+- 1 0 0"/>
              <a:gd name="G65" fmla="+- 1 0 0"/>
              <a:gd name="G66" fmla="+- 1 0 0"/>
              <a:gd name="G67" fmla="+- 1 0 0"/>
              <a:gd name="G68" fmla="+- 1 0 0"/>
              <a:gd name="G69" fmla="+- 1 0 0"/>
              <a:gd name="G70" fmla="+- 1 0 0"/>
              <a:gd name="G71" fmla="+- 1 0 0"/>
              <a:gd name="G72" fmla="+- 1 0 0"/>
              <a:gd name="G73" fmla="+- 1 0 0"/>
              <a:gd name="G74" fmla="+- 1 0 0"/>
              <a:gd name="G75" fmla="+- 1 0 0"/>
              <a:gd name="G76" fmla="+- 1 0 0"/>
              <a:gd name="G77" fmla="+- 0 0 0"/>
              <a:gd name="G78" fmla="+- 1 0 0"/>
              <a:gd name="G79" fmla="+- 1 0 0"/>
              <a:gd name="G80" fmla="+- 1 0 0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2147483647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2147483647 w 5216"/>
              <a:gd name="T33" fmla="*/ 2147483647 h 762"/>
              <a:gd name="T34" fmla="*/ 2147483647 w 5216"/>
              <a:gd name="T35" fmla="*/ 0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0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2147483647 w 5216"/>
              <a:gd name="T73" fmla="*/ 2147483647 h 762"/>
              <a:gd name="T74" fmla="*/ 2147483647 w 5216"/>
              <a:gd name="T75" fmla="*/ 2147483647 h 762"/>
              <a:gd name="T76" fmla="*/ 2147483647 w 5216"/>
              <a:gd name="T77" fmla="*/ 2147483647 h 762"/>
              <a:gd name="T78" fmla="*/ 2147483647 w 5216"/>
              <a:gd name="T79" fmla="*/ 2147483647 h 762"/>
            </a:gdLst>
            <a:ahLst/>
            <a:cxnLst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rgbClr val="C6E7FC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2" name="Freeform 4"/>
          <p:cNvSpPr>
            <a:spLocks noChangeArrowheads="1"/>
          </p:cNvSpPr>
          <p:nvPr/>
        </p:nvSpPr>
        <p:spPr bwMode="auto">
          <a:xfrm>
            <a:off x="2828925" y="4087813"/>
            <a:ext cx="5467350" cy="774700"/>
          </a:xfrm>
          <a:custGeom>
            <a:avLst/>
            <a:gdLst>
              <a:gd name="G0" fmla="+- 70 0 0"/>
              <a:gd name="G1" fmla="+- 70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1 0 0"/>
              <a:gd name="G8" fmla="+- 1 0 0"/>
              <a:gd name="G9" fmla="+- 1 0 0"/>
              <a:gd name="G10" fmla="+- 1 0 0"/>
              <a:gd name="G11" fmla="+- 1 0 0"/>
              <a:gd name="G12" fmla="+- 1 0 0"/>
              <a:gd name="G13" fmla="+- 1 0 0"/>
              <a:gd name="G14" fmla="+- 1 0 0"/>
              <a:gd name="G15" fmla="+- 1 0 0"/>
              <a:gd name="G16" fmla="*/ 1 14739 25856"/>
              <a:gd name="G17" fmla="*/ 1 48365 11520"/>
              <a:gd name="G18" fmla="*/ G17 1 180"/>
              <a:gd name="G19" fmla="*/ G16 1 G18"/>
              <a:gd name="G20" fmla="+- 1 0 0"/>
              <a:gd name="G21" fmla="+- 0 0 0"/>
              <a:gd name="G22" fmla="+- 1 0 0"/>
              <a:gd name="G23" fmla="+- 1 0 0"/>
              <a:gd name="T0" fmla="*/ 138 256 1"/>
              <a:gd name="T1" fmla="*/ 0 256 1"/>
              <a:gd name="G24" fmla="+- 0 T0 T1"/>
              <a:gd name="G25" fmla="cos 0 G24"/>
              <a:gd name="G26" fmla="+- 1 0 0"/>
              <a:gd name="G27" fmla="+- 1 0 0"/>
              <a:gd name="G28" fmla="+- 1 0 0"/>
              <a:gd name="T2" fmla="*/ 320 256 1"/>
              <a:gd name="T3" fmla="*/ 0 256 1"/>
              <a:gd name="G29" fmla="+- 0 T2 T3"/>
              <a:gd name="G30" fmla="cos 0 G29"/>
              <a:gd name="G31" fmla="+- 1 0 0"/>
              <a:gd name="G32" fmla="+- 1 0 0"/>
              <a:gd name="G33" fmla="+- 1 0 0"/>
              <a:gd name="G34" fmla="+- 1 0 0"/>
              <a:gd name="G35" fmla="+- 1 0 0"/>
              <a:gd name="T4" fmla="*/ 0 w 5144"/>
              <a:gd name="T5" fmla="*/ 2147483647 h 694"/>
              <a:gd name="T6" fmla="*/ 0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2147483647 h 694"/>
              <a:gd name="T26" fmla="*/ 2147483647 w 5144"/>
              <a:gd name="T27" fmla="*/ 2147483647 h 694"/>
              <a:gd name="T28" fmla="*/ 2147483647 w 5144"/>
              <a:gd name="T29" fmla="*/ 0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2147483647 w 5144"/>
              <a:gd name="T63" fmla="*/ 2147483647 h 694"/>
              <a:gd name="T64" fmla="*/ 2147483647 w 5144"/>
              <a:gd name="T65" fmla="*/ 2147483647 h 694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9360" cap="sq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3" name="Freeform 5"/>
          <p:cNvSpPr>
            <a:spLocks noChangeArrowheads="1"/>
          </p:cNvSpPr>
          <p:nvPr/>
        </p:nvSpPr>
        <p:spPr bwMode="auto">
          <a:xfrm>
            <a:off x="5610225" y="4073525"/>
            <a:ext cx="3306763" cy="652463"/>
          </a:xfrm>
          <a:custGeom>
            <a:avLst/>
            <a:gdLst>
              <a:gd name="G0" fmla="+- 584 0 0"/>
              <a:gd name="G1" fmla="+- 584 0 0"/>
              <a:gd name="G2" fmla="+- 1 0 0"/>
              <a:gd name="G3" fmla="+- 1 0 0"/>
              <a:gd name="G4" fmla="+- 1 0 0"/>
              <a:gd name="G5" fmla="+- 1 0 0"/>
              <a:gd name="G6" fmla="+- 1 0 0"/>
              <a:gd name="T0" fmla="*/ 0 256 1"/>
              <a:gd name="T1" fmla="*/ 0 256 1"/>
              <a:gd name="G7" fmla="+- 0 T0 T1"/>
              <a:gd name="G8" fmla="sin 54736 G7"/>
              <a:gd name="T2" fmla="*/ 0 256 1"/>
              <a:gd name="T3" fmla="*/ 0 256 1"/>
              <a:gd name="G9" fmla="+- 0 T2 T3"/>
              <a:gd name="G10" fmla="cos 55042 G9"/>
              <a:gd name="G11" fmla="+- G8 0 G10"/>
              <a:gd name="G12" fmla="*/ G11 65535 1"/>
              <a:gd name="G13" fmla="+- G12 10800 0"/>
              <a:gd name="G14" fmla="+- 1 0 0"/>
              <a:gd name="G15" fmla="+- 1 0 0"/>
              <a:gd name="G16" fmla="+- 1 0 0"/>
              <a:gd name="G17" fmla="+- 1 0 0"/>
              <a:gd name="G18" fmla="+- 1 0 0"/>
              <a:gd name="G19" fmla="+- 1 0 0"/>
              <a:gd name="G20" fmla="+- 1 0 0"/>
              <a:gd name="G21" fmla="+- 1 0 0"/>
              <a:gd name="G22" fmla="+- 1 0 0"/>
              <a:gd name="G23" fmla="+- 1 0 0"/>
              <a:gd name="G24" fmla="+- 1 0 0"/>
              <a:gd name="G25" fmla="+- 1 0 0"/>
              <a:gd name="T4" fmla="*/ 0 w 3112"/>
              <a:gd name="T5" fmla="*/ 2147483647 h 584"/>
              <a:gd name="T6" fmla="*/ 0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2147483647 h 584"/>
              <a:gd name="T40" fmla="*/ 2147483647 w 3112"/>
              <a:gd name="T41" fmla="*/ 2147483647 h 584"/>
              <a:gd name="T42" fmla="*/ 2147483647 w 3112"/>
              <a:gd name="T43" fmla="*/ 0 h 584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9360" cap="sq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4" name="Freeform 6"/>
          <p:cNvSpPr>
            <a:spLocks noChangeArrowheads="1"/>
          </p:cNvSpPr>
          <p:nvPr/>
        </p:nvSpPr>
        <p:spPr bwMode="auto">
          <a:xfrm>
            <a:off x="211138" y="4059238"/>
            <a:ext cx="8723312" cy="1328737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1 0 0"/>
              <a:gd name="G8" fmla="+- 1 0 0"/>
              <a:gd name="G9" fmla="+- 1 0 0"/>
              <a:gd name="G10" fmla="+- 718 0 0"/>
              <a:gd name="G11" fmla="+- 1 0 0"/>
              <a:gd name="G12" fmla="+- 1 0 0"/>
              <a:gd name="G13" fmla="+- 1 0 0"/>
              <a:gd name="G14" fmla="+- 1 0 0"/>
              <a:gd name="G15" fmla="+- 1 0 0"/>
              <a:gd name="G16" fmla="+- 1 0 0"/>
              <a:gd name="G17" fmla="+- 1 0 0"/>
              <a:gd name="G18" fmla="+- 1 0 0"/>
              <a:gd name="G19" fmla="+- 1 0 0"/>
              <a:gd name="G20" fmla="+- 1 0 0"/>
              <a:gd name="G21" fmla="+- 1 0 0"/>
              <a:gd name="G22" fmla="+- 1 0 0"/>
              <a:gd name="G23" fmla="+- 1 0 0"/>
              <a:gd name="G24" fmla="+- 1 0 0"/>
              <a:gd name="G25" fmla="+- 1 0 0"/>
              <a:gd name="G26" fmla="+- 1 0 0"/>
              <a:gd name="G27" fmla="+- 1 0 0"/>
              <a:gd name="G28" fmla="+- 1 0 0"/>
              <a:gd name="G29" fmla="+- 1 0 0"/>
              <a:gd name="G30" fmla="+- 1 0 0"/>
              <a:gd name="G31" fmla="+- 1 0 0"/>
              <a:gd name="G32" fmla="+- 1 0 0"/>
              <a:gd name="G33" fmla="+- 1 0 0"/>
              <a:gd name="G34" fmla="+- 1 0 0"/>
              <a:gd name="G35" fmla="+- 1 0 0"/>
              <a:gd name="G36" fmla="+- 1 0 0"/>
              <a:gd name="G37" fmla="+- 1 0 0"/>
              <a:gd name="G38" fmla="+- 1 0 0"/>
              <a:gd name="T0" fmla="*/ 56 256 1"/>
              <a:gd name="T1" fmla="*/ 0 256 1"/>
              <a:gd name="G39" fmla="+- 0 T0 T1"/>
              <a:gd name="G40" fmla="cos 0 G39"/>
              <a:gd name="G41" fmla="+- 1 0 0"/>
              <a:gd name="G42" fmla="+- 1 0 0"/>
              <a:gd name="G43" fmla="+- 1 0 0"/>
              <a:gd name="G44" fmla="+- 1 0 0"/>
              <a:gd name="G45" fmla="+- 1 0 0"/>
              <a:gd name="G46" fmla="+- 1 0 0"/>
              <a:gd name="G47" fmla="+- 1 0 0"/>
              <a:gd name="G48" fmla="+- 1 0 0"/>
              <a:gd name="G49" fmla="+- 1 0 0"/>
              <a:gd name="G50" fmla="+- 1 0 0"/>
              <a:gd name="G51" fmla="+- 1 0 0"/>
              <a:gd name="G52" fmla="+- 1 0 0"/>
              <a:gd name="G53" fmla="+- 1 0 0"/>
              <a:gd name="G54" fmla="+- 1 0 0"/>
              <a:gd name="G55" fmla="+- 1 0 0"/>
              <a:gd name="G56" fmla="+- 1 0 0"/>
              <a:gd name="G57" fmla="+- 1 0 0"/>
              <a:gd name="G58" fmla="+- 1 0 0"/>
              <a:gd name="G59" fmla="+- 1 0 0"/>
              <a:gd name="G60" fmla="+- 1 0 0"/>
              <a:gd name="G61" fmla="+- 1 0 0"/>
              <a:gd name="G62" fmla="+- 0 0 0"/>
              <a:gd name="G63" fmla="+- 240 0 0"/>
              <a:gd name="G64" fmla="+- 1192 0 0"/>
              <a:gd name="G65" fmla="+- 1 0 0"/>
              <a:gd name="G66" fmla="+- 1 0 0"/>
              <a:gd name="G67" fmla="+- 1 0 0"/>
              <a:gd name="G68" fmla="+- 1 0 0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2147483647 h 1192"/>
              <a:gd name="T46" fmla="*/ 2147483647 w 8196"/>
              <a:gd name="T47" fmla="*/ 0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2147483647 w 8196"/>
              <a:gd name="T63" fmla="*/ 2147483647 h 1192"/>
              <a:gd name="T64" fmla="*/ 0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2147483647 w 8196"/>
              <a:gd name="T73" fmla="*/ 2147483647 h 1192"/>
            </a:gdLst>
            <a:ahLst/>
            <a:cxnLst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010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380287" cy="342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164138" y="6249988"/>
            <a:ext cx="3786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193675" y="6249988"/>
            <a:ext cx="3757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3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B91D538-1FD7-374F-B4A9-FA61FC034A0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09" r:id="rId1"/>
    <p:sldLayoutId id="2147487010" r:id="rId2"/>
    <p:sldLayoutId id="2147487011" r:id="rId3"/>
    <p:sldLayoutId id="2147487012" r:id="rId4"/>
    <p:sldLayoutId id="2147487013" r:id="rId5"/>
    <p:sldLayoutId id="2147487014" r:id="rId6"/>
    <p:sldLayoutId id="2147487015" r:id="rId7"/>
    <p:sldLayoutId id="2147487016" r:id="rId8"/>
    <p:sldLayoutId id="2147487017" r:id="rId9"/>
    <p:sldLayoutId id="2147487018" r:id="rId10"/>
    <p:sldLayoutId id="2147487019" r:id="rId11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228600" y="228600"/>
            <a:ext cx="8696325" cy="1427163"/>
          </a:xfrm>
          <a:prstGeom prst="roundRect">
            <a:avLst>
              <a:gd name="adj" fmla="val 7134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grpSp>
        <p:nvGrpSpPr>
          <p:cNvPr id="25603" name="Group 2"/>
          <p:cNvGrpSpPr>
            <a:grpSpLocks/>
          </p:cNvGrpSpPr>
          <p:nvPr/>
        </p:nvGrpSpPr>
        <p:grpSpPr bwMode="auto">
          <a:xfrm>
            <a:off x="211138" y="714375"/>
            <a:ext cx="8694737" cy="1301750"/>
            <a:chOff x="133" y="450"/>
            <a:chExt cx="5477" cy="820"/>
          </a:xfrm>
        </p:grpSpPr>
        <p:sp>
          <p:nvSpPr>
            <p:cNvPr id="2" name="Freeform 3"/>
            <p:cNvSpPr>
              <a:spLocks noChangeArrowheads="1"/>
            </p:cNvSpPr>
            <p:nvPr/>
          </p:nvSpPr>
          <p:spPr bwMode="auto">
            <a:xfrm>
              <a:off x="3809" y="541"/>
              <a:ext cx="1794" cy="432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538 0 0"/>
                <a:gd name="T0" fmla="*/ 0 256 1"/>
                <a:gd name="T1" fmla="*/ 0 256 1"/>
                <a:gd name="G18" fmla="+- 0 T0 T1"/>
                <a:gd name="G19" fmla="sin 54736 G18"/>
                <a:gd name="T2" fmla="*/ 0 256 1"/>
                <a:gd name="T3" fmla="*/ 0 256 1"/>
                <a:gd name="G20" fmla="+- 0 T2 T3"/>
                <a:gd name="G21" fmla="cos 55292 G20"/>
                <a:gd name="G22" fmla="+- G19 0 G21"/>
                <a:gd name="G23" fmla="*/ G22 65535 1"/>
                <a:gd name="G24" fmla="+- G23 1080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0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T4" fmla="*/ 281383710 w 2706"/>
                <a:gd name="T5" fmla="*/ 0 h 640"/>
                <a:gd name="T6" fmla="*/ 281383710 w 2706"/>
                <a:gd name="T7" fmla="*/ 0 h 640"/>
                <a:gd name="T8" fmla="*/ 281383710 w 2706"/>
                <a:gd name="T9" fmla="*/ 330494761 h 640"/>
                <a:gd name="T10" fmla="*/ 281383710 w 2706"/>
                <a:gd name="T11" fmla="*/ 330494761 h 640"/>
                <a:gd name="T12" fmla="*/ 281383710 w 2706"/>
                <a:gd name="T13" fmla="*/ 330494761 h 640"/>
                <a:gd name="T14" fmla="*/ 281383710 w 2706"/>
                <a:gd name="T15" fmla="*/ 330494761 h 640"/>
                <a:gd name="T16" fmla="*/ 281383710 w 2706"/>
                <a:gd name="T17" fmla="*/ 330494761 h 640"/>
                <a:gd name="T18" fmla="*/ 281383710 w 2706"/>
                <a:gd name="T19" fmla="*/ 330494761 h 640"/>
                <a:gd name="T20" fmla="*/ 281383710 w 2706"/>
                <a:gd name="T21" fmla="*/ 330494761 h 640"/>
                <a:gd name="T22" fmla="*/ 281383710 w 2706"/>
                <a:gd name="T23" fmla="*/ 330494761 h 640"/>
                <a:gd name="T24" fmla="*/ 281383710 w 2706"/>
                <a:gd name="T25" fmla="*/ 330494761 h 640"/>
                <a:gd name="T26" fmla="*/ 281383710 w 2706"/>
                <a:gd name="T27" fmla="*/ 330494761 h 640"/>
                <a:gd name="T28" fmla="*/ 281383710 w 2706"/>
                <a:gd name="T29" fmla="*/ 330494761 h 640"/>
                <a:gd name="T30" fmla="*/ 281383710 w 2706"/>
                <a:gd name="T31" fmla="*/ 330494761 h 640"/>
                <a:gd name="T32" fmla="*/ 281383710 w 2706"/>
                <a:gd name="T33" fmla="*/ 330494761 h 640"/>
                <a:gd name="T34" fmla="*/ 281383710 w 2706"/>
                <a:gd name="T35" fmla="*/ 330494761 h 640"/>
                <a:gd name="T36" fmla="*/ 281383710 w 2706"/>
                <a:gd name="T37" fmla="*/ 330494761 h 640"/>
                <a:gd name="T38" fmla="*/ 281383710 w 2706"/>
                <a:gd name="T39" fmla="*/ 330494761 h 640"/>
                <a:gd name="T40" fmla="*/ 0 w 2706"/>
                <a:gd name="T41" fmla="*/ 330494761 h 640"/>
                <a:gd name="T42" fmla="*/ 0 w 2706"/>
                <a:gd name="T43" fmla="*/ 330494761 h 640"/>
                <a:gd name="T44" fmla="*/ 281383710 w 2706"/>
                <a:gd name="T45" fmla="*/ 330494761 h 640"/>
                <a:gd name="T46" fmla="*/ 281383710 w 2706"/>
                <a:gd name="T47" fmla="*/ 330494761 h 640"/>
                <a:gd name="T48" fmla="*/ 281383710 w 2706"/>
                <a:gd name="T49" fmla="*/ 330494761 h 640"/>
                <a:gd name="T50" fmla="*/ 281383710 w 2706"/>
                <a:gd name="T51" fmla="*/ 330494761 h 640"/>
                <a:gd name="T52" fmla="*/ 281383710 w 2706"/>
                <a:gd name="T53" fmla="*/ 330494761 h 640"/>
                <a:gd name="T54" fmla="*/ 281383710 w 2706"/>
                <a:gd name="T55" fmla="*/ 330494761 h 640"/>
                <a:gd name="T56" fmla="*/ 281383710 w 2706"/>
                <a:gd name="T57" fmla="*/ 330494761 h 640"/>
                <a:gd name="T58" fmla="*/ 281383710 w 2706"/>
                <a:gd name="T59" fmla="*/ 330494761 h 640"/>
                <a:gd name="T60" fmla="*/ 281383710 w 2706"/>
                <a:gd name="T61" fmla="*/ 330494761 h 640"/>
                <a:gd name="T62" fmla="*/ 281383710 w 2706"/>
                <a:gd name="T63" fmla="*/ 330494761 h 640"/>
                <a:gd name="T64" fmla="*/ 281383710 w 2706"/>
                <a:gd name="T65" fmla="*/ 330494761 h 640"/>
                <a:gd name="T66" fmla="*/ 281383710 w 2706"/>
                <a:gd name="T67" fmla="*/ 330494761 h 640"/>
                <a:gd name="T68" fmla="*/ 281383710 w 2706"/>
                <a:gd name="T69" fmla="*/ 330494761 h 640"/>
                <a:gd name="T70" fmla="*/ 281383710 w 2706"/>
                <a:gd name="T71" fmla="*/ 330494761 h 640"/>
                <a:gd name="T72" fmla="*/ 281383710 w 2706"/>
                <a:gd name="T73" fmla="*/ 330494761 h 640"/>
                <a:gd name="T74" fmla="*/ 281383710 w 2706"/>
                <a:gd name="T75" fmla="*/ 330494761 h 640"/>
                <a:gd name="T76" fmla="*/ 281383710 w 2706"/>
                <a:gd name="T77" fmla="*/ 330494761 h 640"/>
                <a:gd name="T78" fmla="*/ 281383710 w 2706"/>
                <a:gd name="T79" fmla="*/ 330494761 h 640"/>
                <a:gd name="T80" fmla="*/ 281383710 w 2706"/>
                <a:gd name="T81" fmla="*/ 330494761 h 640"/>
                <a:gd name="T82" fmla="*/ 281383710 w 2706"/>
                <a:gd name="T83" fmla="*/ 330494761 h 640"/>
                <a:gd name="T84" fmla="*/ 281383710 w 2706"/>
                <a:gd name="T85" fmla="*/ 330494761 h 640"/>
                <a:gd name="T86" fmla="*/ 281383710 w 2706"/>
                <a:gd name="T87" fmla="*/ 330494761 h 640"/>
                <a:gd name="T88" fmla="*/ 281383710 w 2706"/>
                <a:gd name="T89" fmla="*/ 330494761 h 640"/>
                <a:gd name="T90" fmla="*/ 281383710 w 2706"/>
                <a:gd name="T91" fmla="*/ 330494761 h 640"/>
                <a:gd name="T92" fmla="*/ 281383710 w 2706"/>
                <a:gd name="T93" fmla="*/ 330494761 h 640"/>
                <a:gd name="T94" fmla="*/ 281383710 w 2706"/>
                <a:gd name="T95" fmla="*/ 330494761 h 640"/>
                <a:gd name="T96" fmla="*/ 281383710 w 2706"/>
                <a:gd name="T97" fmla="*/ 330494761 h 640"/>
                <a:gd name="T98" fmla="*/ 281383710 w 2706"/>
                <a:gd name="T99" fmla="*/ 330494761 h 640"/>
                <a:gd name="T100" fmla="*/ 281383710 w 2706"/>
                <a:gd name="T101" fmla="*/ 330494761 h 640"/>
                <a:gd name="T102" fmla="*/ 281383710 w 2706"/>
                <a:gd name="T103" fmla="*/ 330494761 h 640"/>
                <a:gd name="T104" fmla="*/ 281383710 w 2706"/>
                <a:gd name="T105" fmla="*/ 330494761 h 640"/>
                <a:gd name="T106" fmla="*/ 281383710 w 2706"/>
                <a:gd name="T107" fmla="*/ 330494761 h 640"/>
                <a:gd name="T108" fmla="*/ 281383710 w 2706"/>
                <a:gd name="T109" fmla="*/ 330494761 h 640"/>
                <a:gd name="T110" fmla="*/ 281383710 w 2706"/>
                <a:gd name="T111" fmla="*/ 0 h 640"/>
                <a:gd name="T112" fmla="*/ 281383710 w 2706"/>
                <a:gd name="T113" fmla="*/ 0 h 640"/>
                <a:gd name="T114" fmla="*/ 281383710 w 2706"/>
                <a:gd name="T115" fmla="*/ 0 h 640"/>
                <a:gd name="T116" fmla="*/ 281383710 w 2706"/>
                <a:gd name="T117" fmla="*/ 0 h 64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8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076" name="Freeform 4"/>
            <p:cNvSpPr>
              <a:spLocks noChangeArrowheads="1"/>
            </p:cNvSpPr>
            <p:nvPr/>
          </p:nvSpPr>
          <p:spPr bwMode="auto">
            <a:xfrm>
              <a:off x="1650" y="460"/>
              <a:ext cx="3475" cy="518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T0" fmla="*/ 0 256 1"/>
                <a:gd name="T1" fmla="*/ 0 256 1"/>
                <a:gd name="G4" fmla="+- 0 T0 T1"/>
                <a:gd name="G5" fmla="sin 54736 G4"/>
                <a:gd name="T2" fmla="*/ 0 256 1"/>
                <a:gd name="T3" fmla="*/ 0 256 1"/>
                <a:gd name="G6" fmla="+- 0 T2 T3"/>
                <a:gd name="G7" fmla="cos 55388 G6"/>
                <a:gd name="G8" fmla="+- G5 0 G7"/>
                <a:gd name="G9" fmla="*/ G8 65535 1"/>
                <a:gd name="G10" fmla="+- G9 1080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T4" fmla="*/ 0 256 1"/>
                <a:gd name="T5" fmla="*/ 0 256 1"/>
                <a:gd name="G16" fmla="+- 0 T4 T5"/>
                <a:gd name="G17" fmla="sin 54736 G16"/>
                <a:gd name="T6" fmla="*/ 0 256 1"/>
                <a:gd name="T7" fmla="*/ 0 256 1"/>
                <a:gd name="G18" fmla="+- 0 T6 T7"/>
                <a:gd name="G19" fmla="cos 55032 G18"/>
                <a:gd name="G20" fmla="+- G17 0 G19"/>
                <a:gd name="G21" fmla="*/ G20 65535 1"/>
                <a:gd name="G22" fmla="+- G21 10800 0"/>
                <a:gd name="G23" fmla="+- 1 0 0"/>
                <a:gd name="G24" fmla="+- 1 0 0"/>
                <a:gd name="G25" fmla="+- 1 0 0"/>
                <a:gd name="G26" fmla="+- 1 0 0"/>
                <a:gd name="G27" fmla="+- 0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48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272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1 0 0"/>
                <a:gd name="G63" fmla="+- 1 0 0"/>
                <a:gd name="G64" fmla="+- 1 0 0"/>
                <a:gd name="G65" fmla="+- 1 0 0"/>
                <a:gd name="G66" fmla="+- 1 0 0"/>
                <a:gd name="G67" fmla="+- 1 0 0"/>
                <a:gd name="G68" fmla="+- 1 0 0"/>
                <a:gd name="G69" fmla="+- 1 0 0"/>
                <a:gd name="G70" fmla="+- 1 0 0"/>
                <a:gd name="G71" fmla="+- 1 0 0"/>
                <a:gd name="G72" fmla="+- 1 0 0"/>
                <a:gd name="G73" fmla="+- 1 0 0"/>
                <a:gd name="G74" fmla="+- 1 0 0"/>
                <a:gd name="G75" fmla="+- 1 0 0"/>
                <a:gd name="G76" fmla="+- 1 0 0"/>
                <a:gd name="G77" fmla="+- 0 0 0"/>
                <a:gd name="G78" fmla="+- 1 0 0"/>
                <a:gd name="G79" fmla="+- 1 0 0"/>
                <a:gd name="G80" fmla="+- 1 0 0"/>
                <a:gd name="T8" fmla="*/ 285188605 w 5216"/>
                <a:gd name="T9" fmla="*/ 337154041 h 762"/>
                <a:gd name="T10" fmla="*/ 285188605 w 5216"/>
                <a:gd name="T11" fmla="*/ 337154041 h 762"/>
                <a:gd name="T12" fmla="*/ 285188605 w 5216"/>
                <a:gd name="T13" fmla="*/ 337154041 h 762"/>
                <a:gd name="T14" fmla="*/ 285188605 w 5216"/>
                <a:gd name="T15" fmla="*/ 337154041 h 762"/>
                <a:gd name="T16" fmla="*/ 285188605 w 5216"/>
                <a:gd name="T17" fmla="*/ 337154041 h 762"/>
                <a:gd name="T18" fmla="*/ 285188605 w 5216"/>
                <a:gd name="T19" fmla="*/ 337154041 h 762"/>
                <a:gd name="T20" fmla="*/ 285188605 w 5216"/>
                <a:gd name="T21" fmla="*/ 337154041 h 762"/>
                <a:gd name="T22" fmla="*/ 285188605 w 5216"/>
                <a:gd name="T23" fmla="*/ 337154041 h 762"/>
                <a:gd name="T24" fmla="*/ 285188605 w 5216"/>
                <a:gd name="T25" fmla="*/ 337154041 h 762"/>
                <a:gd name="T26" fmla="*/ 285188605 w 5216"/>
                <a:gd name="T27" fmla="*/ 337154041 h 762"/>
                <a:gd name="T28" fmla="*/ 285188605 w 5216"/>
                <a:gd name="T29" fmla="*/ 337154041 h 762"/>
                <a:gd name="T30" fmla="*/ 285188605 w 5216"/>
                <a:gd name="T31" fmla="*/ 337154041 h 762"/>
                <a:gd name="T32" fmla="*/ 285188605 w 5216"/>
                <a:gd name="T33" fmla="*/ 337154041 h 762"/>
                <a:gd name="T34" fmla="*/ 285188605 w 5216"/>
                <a:gd name="T35" fmla="*/ 0 h 762"/>
                <a:gd name="T36" fmla="*/ 285188605 w 5216"/>
                <a:gd name="T37" fmla="*/ 337154041 h 762"/>
                <a:gd name="T38" fmla="*/ 285188605 w 5216"/>
                <a:gd name="T39" fmla="*/ 337154041 h 762"/>
                <a:gd name="T40" fmla="*/ 0 w 5216"/>
                <a:gd name="T41" fmla="*/ 337154041 h 762"/>
                <a:gd name="T42" fmla="*/ 285188605 w 5216"/>
                <a:gd name="T43" fmla="*/ 337154041 h 762"/>
                <a:gd name="T44" fmla="*/ 285188605 w 5216"/>
                <a:gd name="T45" fmla="*/ 337154041 h 762"/>
                <a:gd name="T46" fmla="*/ 285188605 w 5216"/>
                <a:gd name="T47" fmla="*/ 337154041 h 762"/>
                <a:gd name="T48" fmla="*/ 285188605 w 5216"/>
                <a:gd name="T49" fmla="*/ 337154041 h 762"/>
                <a:gd name="T50" fmla="*/ 285188605 w 5216"/>
                <a:gd name="T51" fmla="*/ 337154041 h 762"/>
                <a:gd name="T52" fmla="*/ 285188605 w 5216"/>
                <a:gd name="T53" fmla="*/ 337154041 h 762"/>
                <a:gd name="T54" fmla="*/ 285188605 w 5216"/>
                <a:gd name="T55" fmla="*/ 337154041 h 762"/>
                <a:gd name="T56" fmla="*/ 285188605 w 5216"/>
                <a:gd name="T57" fmla="*/ 337154041 h 762"/>
                <a:gd name="T58" fmla="*/ 285188605 w 5216"/>
                <a:gd name="T59" fmla="*/ 337154041 h 762"/>
                <a:gd name="T60" fmla="*/ 285188605 w 5216"/>
                <a:gd name="T61" fmla="*/ 337154041 h 762"/>
                <a:gd name="T62" fmla="*/ 285188605 w 5216"/>
                <a:gd name="T63" fmla="*/ 337154041 h 762"/>
                <a:gd name="T64" fmla="*/ 285188605 w 5216"/>
                <a:gd name="T65" fmla="*/ 337154041 h 762"/>
                <a:gd name="T66" fmla="*/ 285188605 w 5216"/>
                <a:gd name="T67" fmla="*/ 337154041 h 762"/>
                <a:gd name="T68" fmla="*/ 285188605 w 5216"/>
                <a:gd name="T69" fmla="*/ 337154041 h 762"/>
                <a:gd name="T70" fmla="*/ 285188605 w 5216"/>
                <a:gd name="T71" fmla="*/ 337154041 h 762"/>
                <a:gd name="T72" fmla="*/ 285188605 w 5216"/>
                <a:gd name="T73" fmla="*/ 337154041 h 762"/>
                <a:gd name="T74" fmla="*/ 285188605 w 5216"/>
                <a:gd name="T75" fmla="*/ 337154041 h 762"/>
                <a:gd name="T76" fmla="*/ 285188605 w 5216"/>
                <a:gd name="T77" fmla="*/ 337154041 h 762"/>
                <a:gd name="T78" fmla="*/ 285188605 w 5216"/>
                <a:gd name="T79" fmla="*/ 337154041 h 762"/>
              </a:gdLst>
              <a:ahLst/>
              <a:cxnLst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077" name="Freeform 5"/>
            <p:cNvSpPr>
              <a:spLocks noChangeArrowheads="1"/>
            </p:cNvSpPr>
            <p:nvPr/>
          </p:nvSpPr>
          <p:spPr bwMode="auto">
            <a:xfrm>
              <a:off x="1782" y="468"/>
              <a:ext cx="3426" cy="470"/>
            </a:xfrm>
            <a:custGeom>
              <a:avLst/>
              <a:gdLst>
                <a:gd name="G0" fmla="+- 70 0 0"/>
                <a:gd name="G1" fmla="+- 70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*/ 1 14739 25856"/>
                <a:gd name="G17" fmla="*/ 1 48365 11520"/>
                <a:gd name="G18" fmla="*/ G17 1 180"/>
                <a:gd name="G19" fmla="*/ G16 1 G18"/>
                <a:gd name="G20" fmla="+- 1 0 0"/>
                <a:gd name="G21" fmla="+- 0 0 0"/>
                <a:gd name="G22" fmla="+- 1 0 0"/>
                <a:gd name="G23" fmla="+- 1 0 0"/>
                <a:gd name="T0" fmla="*/ 138 256 1"/>
                <a:gd name="T1" fmla="*/ 0 256 1"/>
                <a:gd name="G24" fmla="+- 0 T0 T1"/>
                <a:gd name="G25" fmla="cos 0 G24"/>
                <a:gd name="G26" fmla="+- 1 0 0"/>
                <a:gd name="G27" fmla="+- 1 0 0"/>
                <a:gd name="G28" fmla="+- 1 0 0"/>
                <a:gd name="T2" fmla="*/ 320 256 1"/>
                <a:gd name="T3" fmla="*/ 0 256 1"/>
                <a:gd name="G29" fmla="+- 0 T2 T3"/>
                <a:gd name="G30" fmla="cos 0 G29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T4" fmla="*/ 0 w 5144"/>
                <a:gd name="T5" fmla="*/ 333489709 h 694"/>
                <a:gd name="T6" fmla="*/ 0 w 5144"/>
                <a:gd name="T7" fmla="*/ 333489709 h 694"/>
                <a:gd name="T8" fmla="*/ 284807284 w 5144"/>
                <a:gd name="T9" fmla="*/ 333489709 h 694"/>
                <a:gd name="T10" fmla="*/ 284807284 w 5144"/>
                <a:gd name="T11" fmla="*/ 333489709 h 694"/>
                <a:gd name="T12" fmla="*/ 284807284 w 5144"/>
                <a:gd name="T13" fmla="*/ 333489709 h 694"/>
                <a:gd name="T14" fmla="*/ 284807284 w 5144"/>
                <a:gd name="T15" fmla="*/ 333489709 h 694"/>
                <a:gd name="T16" fmla="*/ 284807284 w 5144"/>
                <a:gd name="T17" fmla="*/ 333489709 h 694"/>
                <a:gd name="T18" fmla="*/ 284807284 w 5144"/>
                <a:gd name="T19" fmla="*/ 333489709 h 694"/>
                <a:gd name="T20" fmla="*/ 284807284 w 5144"/>
                <a:gd name="T21" fmla="*/ 333489709 h 694"/>
                <a:gd name="T22" fmla="*/ 284807284 w 5144"/>
                <a:gd name="T23" fmla="*/ 333489709 h 694"/>
                <a:gd name="T24" fmla="*/ 284807284 w 5144"/>
                <a:gd name="T25" fmla="*/ 333489709 h 694"/>
                <a:gd name="T26" fmla="*/ 284807284 w 5144"/>
                <a:gd name="T27" fmla="*/ 333489709 h 694"/>
                <a:gd name="T28" fmla="*/ 284807284 w 5144"/>
                <a:gd name="T29" fmla="*/ 0 h 694"/>
                <a:gd name="T30" fmla="*/ 284807284 w 5144"/>
                <a:gd name="T31" fmla="*/ 333489709 h 694"/>
                <a:gd name="T32" fmla="*/ 284807284 w 5144"/>
                <a:gd name="T33" fmla="*/ 333489709 h 694"/>
                <a:gd name="T34" fmla="*/ 284807284 w 5144"/>
                <a:gd name="T35" fmla="*/ 333489709 h 694"/>
                <a:gd name="T36" fmla="*/ 284807284 w 5144"/>
                <a:gd name="T37" fmla="*/ 333489709 h 694"/>
                <a:gd name="T38" fmla="*/ 284807284 w 5144"/>
                <a:gd name="T39" fmla="*/ 333489709 h 694"/>
                <a:gd name="T40" fmla="*/ 284807284 w 5144"/>
                <a:gd name="T41" fmla="*/ 333489709 h 694"/>
                <a:gd name="T42" fmla="*/ 284807284 w 5144"/>
                <a:gd name="T43" fmla="*/ 333489709 h 694"/>
                <a:gd name="T44" fmla="*/ 284807284 w 5144"/>
                <a:gd name="T45" fmla="*/ 333489709 h 694"/>
                <a:gd name="T46" fmla="*/ 284807284 w 5144"/>
                <a:gd name="T47" fmla="*/ 333489709 h 694"/>
                <a:gd name="T48" fmla="*/ 284807284 w 5144"/>
                <a:gd name="T49" fmla="*/ 333489709 h 694"/>
                <a:gd name="T50" fmla="*/ 284807284 w 5144"/>
                <a:gd name="T51" fmla="*/ 333489709 h 694"/>
                <a:gd name="T52" fmla="*/ 284807284 w 5144"/>
                <a:gd name="T53" fmla="*/ 333489709 h 694"/>
                <a:gd name="T54" fmla="*/ 284807284 w 5144"/>
                <a:gd name="T55" fmla="*/ 333489709 h 694"/>
                <a:gd name="T56" fmla="*/ 284807284 w 5144"/>
                <a:gd name="T57" fmla="*/ 333489709 h 694"/>
                <a:gd name="T58" fmla="*/ 284807284 w 5144"/>
                <a:gd name="T59" fmla="*/ 333489709 h 694"/>
                <a:gd name="T60" fmla="*/ 284807284 w 5144"/>
                <a:gd name="T61" fmla="*/ 333489709 h 694"/>
                <a:gd name="T62" fmla="*/ 284807284 w 5144"/>
                <a:gd name="T63" fmla="*/ 333489709 h 694"/>
                <a:gd name="T64" fmla="*/ 284807284 w 5144"/>
                <a:gd name="T65" fmla="*/ 333489709 h 69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078" name="Freeform 6"/>
            <p:cNvSpPr>
              <a:spLocks noChangeArrowheads="1"/>
            </p:cNvSpPr>
            <p:nvPr/>
          </p:nvSpPr>
          <p:spPr bwMode="auto">
            <a:xfrm>
              <a:off x="3533" y="460"/>
              <a:ext cx="2066" cy="393"/>
            </a:xfrm>
            <a:custGeom>
              <a:avLst/>
              <a:gdLst>
                <a:gd name="G0" fmla="+- 584 0 0"/>
                <a:gd name="G1" fmla="+- 584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T0" fmla="*/ 0 256 1"/>
                <a:gd name="T1" fmla="*/ 0 256 1"/>
                <a:gd name="G7" fmla="+- 0 T0 T1"/>
                <a:gd name="G8" fmla="sin 54736 G7"/>
                <a:gd name="T2" fmla="*/ 0 256 1"/>
                <a:gd name="T3" fmla="*/ 0 256 1"/>
                <a:gd name="G9" fmla="+- 0 T2 T3"/>
                <a:gd name="G10" fmla="cos 55042 G9"/>
                <a:gd name="G11" fmla="+- G8 0 G10"/>
                <a:gd name="G12" fmla="*/ G11 65535 1"/>
                <a:gd name="G13" fmla="+- G12 1080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T4" fmla="*/ 0 w 3112"/>
                <a:gd name="T5" fmla="*/ 328496712 h 584"/>
                <a:gd name="T6" fmla="*/ 0 w 3112"/>
                <a:gd name="T7" fmla="*/ 328496712 h 584"/>
                <a:gd name="T8" fmla="*/ 282474911 w 3112"/>
                <a:gd name="T9" fmla="*/ 328496712 h 584"/>
                <a:gd name="T10" fmla="*/ 282474911 w 3112"/>
                <a:gd name="T11" fmla="*/ 328496712 h 584"/>
                <a:gd name="T12" fmla="*/ 282474911 w 3112"/>
                <a:gd name="T13" fmla="*/ 328496712 h 584"/>
                <a:gd name="T14" fmla="*/ 282474911 w 3112"/>
                <a:gd name="T15" fmla="*/ 328496712 h 584"/>
                <a:gd name="T16" fmla="*/ 282474911 w 3112"/>
                <a:gd name="T17" fmla="*/ 328496712 h 584"/>
                <a:gd name="T18" fmla="*/ 282474911 w 3112"/>
                <a:gd name="T19" fmla="*/ 328496712 h 584"/>
                <a:gd name="T20" fmla="*/ 282474911 w 3112"/>
                <a:gd name="T21" fmla="*/ 328496712 h 584"/>
                <a:gd name="T22" fmla="*/ 282474911 w 3112"/>
                <a:gd name="T23" fmla="*/ 328496712 h 584"/>
                <a:gd name="T24" fmla="*/ 282474911 w 3112"/>
                <a:gd name="T25" fmla="*/ 328496712 h 584"/>
                <a:gd name="T26" fmla="*/ 282474911 w 3112"/>
                <a:gd name="T27" fmla="*/ 328496712 h 584"/>
                <a:gd name="T28" fmla="*/ 282474911 w 3112"/>
                <a:gd name="T29" fmla="*/ 328496712 h 584"/>
                <a:gd name="T30" fmla="*/ 282474911 w 3112"/>
                <a:gd name="T31" fmla="*/ 328496712 h 584"/>
                <a:gd name="T32" fmla="*/ 282474911 w 3112"/>
                <a:gd name="T33" fmla="*/ 328496712 h 584"/>
                <a:gd name="T34" fmla="*/ 282474911 w 3112"/>
                <a:gd name="T35" fmla="*/ 328496712 h 584"/>
                <a:gd name="T36" fmla="*/ 282474911 w 3112"/>
                <a:gd name="T37" fmla="*/ 328496712 h 584"/>
                <a:gd name="T38" fmla="*/ 282474911 w 3112"/>
                <a:gd name="T39" fmla="*/ 328496712 h 584"/>
                <a:gd name="T40" fmla="*/ 282474911 w 3112"/>
                <a:gd name="T41" fmla="*/ 328496712 h 584"/>
                <a:gd name="T42" fmla="*/ 282474911 w 3112"/>
                <a:gd name="T43" fmla="*/ 0 h 58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3079" name="Freeform 7"/>
            <p:cNvSpPr>
              <a:spLocks noChangeArrowheads="1"/>
            </p:cNvSpPr>
            <p:nvPr/>
          </p:nvSpPr>
          <p:spPr bwMode="auto">
            <a:xfrm>
              <a:off x="133" y="450"/>
              <a:ext cx="5477" cy="820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718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T0" fmla="*/ 56 256 1"/>
                <a:gd name="T1" fmla="*/ 0 256 1"/>
                <a:gd name="G39" fmla="+- 0 T0 T1"/>
                <a:gd name="G40" fmla="cos 0 G39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0 0 0"/>
                <a:gd name="G63" fmla="+- 240 0 0"/>
                <a:gd name="G64" fmla="+- 1192 0 0"/>
                <a:gd name="G65" fmla="+- 1 0 0"/>
                <a:gd name="G66" fmla="+- 1 0 0"/>
                <a:gd name="G67" fmla="+- 1 0 0"/>
                <a:gd name="G68" fmla="+- 1 0 0"/>
                <a:gd name="T2" fmla="*/ 288324609 w 8196"/>
                <a:gd name="T3" fmla="*/ 347689932 h 1192"/>
                <a:gd name="T4" fmla="*/ 288324609 w 8196"/>
                <a:gd name="T5" fmla="*/ 347689932 h 1192"/>
                <a:gd name="T6" fmla="*/ 288324609 w 8196"/>
                <a:gd name="T7" fmla="*/ 347689932 h 1192"/>
                <a:gd name="T8" fmla="*/ 288324609 w 8196"/>
                <a:gd name="T9" fmla="*/ 347689932 h 1192"/>
                <a:gd name="T10" fmla="*/ 288324609 w 8196"/>
                <a:gd name="T11" fmla="*/ 347689932 h 1192"/>
                <a:gd name="T12" fmla="*/ 288324609 w 8196"/>
                <a:gd name="T13" fmla="*/ 347689932 h 1192"/>
                <a:gd name="T14" fmla="*/ 288324609 w 8196"/>
                <a:gd name="T15" fmla="*/ 347689932 h 1192"/>
                <a:gd name="T16" fmla="*/ 288324609 w 8196"/>
                <a:gd name="T17" fmla="*/ 347689932 h 1192"/>
                <a:gd name="T18" fmla="*/ 288324609 w 8196"/>
                <a:gd name="T19" fmla="*/ 347689932 h 1192"/>
                <a:gd name="T20" fmla="*/ 288324609 w 8196"/>
                <a:gd name="T21" fmla="*/ 347689932 h 1192"/>
                <a:gd name="T22" fmla="*/ 288324609 w 8196"/>
                <a:gd name="T23" fmla="*/ 347689932 h 1192"/>
                <a:gd name="T24" fmla="*/ 288324609 w 8196"/>
                <a:gd name="T25" fmla="*/ 347689932 h 1192"/>
                <a:gd name="T26" fmla="*/ 288324609 w 8196"/>
                <a:gd name="T27" fmla="*/ 347689932 h 1192"/>
                <a:gd name="T28" fmla="*/ 288324609 w 8196"/>
                <a:gd name="T29" fmla="*/ 347689932 h 1192"/>
                <a:gd name="T30" fmla="*/ 288324609 w 8196"/>
                <a:gd name="T31" fmla="*/ 347689932 h 1192"/>
                <a:gd name="T32" fmla="*/ 288324609 w 8196"/>
                <a:gd name="T33" fmla="*/ 347689932 h 1192"/>
                <a:gd name="T34" fmla="*/ 288324609 w 8196"/>
                <a:gd name="T35" fmla="*/ 347689932 h 1192"/>
                <a:gd name="T36" fmla="*/ 288324609 w 8196"/>
                <a:gd name="T37" fmla="*/ 347689932 h 1192"/>
                <a:gd name="T38" fmla="*/ 288324609 w 8196"/>
                <a:gd name="T39" fmla="*/ 347689932 h 1192"/>
                <a:gd name="T40" fmla="*/ 288324609 w 8196"/>
                <a:gd name="T41" fmla="*/ 347689932 h 1192"/>
                <a:gd name="T42" fmla="*/ 288324609 w 8196"/>
                <a:gd name="T43" fmla="*/ 347689932 h 1192"/>
                <a:gd name="T44" fmla="*/ 288324609 w 8196"/>
                <a:gd name="T45" fmla="*/ 347689932 h 1192"/>
                <a:gd name="T46" fmla="*/ 288324609 w 8196"/>
                <a:gd name="T47" fmla="*/ 0 h 1192"/>
                <a:gd name="T48" fmla="*/ 288324609 w 8196"/>
                <a:gd name="T49" fmla="*/ 347689932 h 1192"/>
                <a:gd name="T50" fmla="*/ 288324609 w 8196"/>
                <a:gd name="T51" fmla="*/ 347689932 h 1192"/>
                <a:gd name="T52" fmla="*/ 288324609 w 8196"/>
                <a:gd name="T53" fmla="*/ 347689932 h 1192"/>
                <a:gd name="T54" fmla="*/ 288324609 w 8196"/>
                <a:gd name="T55" fmla="*/ 347689932 h 1192"/>
                <a:gd name="T56" fmla="*/ 288324609 w 8196"/>
                <a:gd name="T57" fmla="*/ 347689932 h 1192"/>
                <a:gd name="T58" fmla="*/ 288324609 w 8196"/>
                <a:gd name="T59" fmla="*/ 347689932 h 1192"/>
                <a:gd name="T60" fmla="*/ 288324609 w 8196"/>
                <a:gd name="T61" fmla="*/ 347689932 h 1192"/>
                <a:gd name="T62" fmla="*/ 288324609 w 8196"/>
                <a:gd name="T63" fmla="*/ 347689932 h 1192"/>
                <a:gd name="T64" fmla="*/ 0 w 8196"/>
                <a:gd name="T65" fmla="*/ 347689932 h 1192"/>
                <a:gd name="T66" fmla="*/ 288324609 w 8196"/>
                <a:gd name="T67" fmla="*/ 347689932 h 1192"/>
                <a:gd name="T68" fmla="*/ 288324609 w 8196"/>
                <a:gd name="T69" fmla="*/ 347689932 h 1192"/>
                <a:gd name="T70" fmla="*/ 288324609 w 8196"/>
                <a:gd name="T71" fmla="*/ 347689932 h 1192"/>
                <a:gd name="T72" fmla="*/ 288324609 w 8196"/>
                <a:gd name="T73" fmla="*/ 347689932 h 1192"/>
              </a:gdLst>
              <a:ahLst/>
              <a:cxnLst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010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380287" cy="342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164138" y="6249988"/>
            <a:ext cx="3786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93675" y="6249988"/>
            <a:ext cx="3757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3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5B361A03-BEB9-314A-87C5-065C270F30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20" r:id="rId1"/>
    <p:sldLayoutId id="2147487021" r:id="rId2"/>
    <p:sldLayoutId id="2147487022" r:id="rId3"/>
    <p:sldLayoutId id="2147487023" r:id="rId4"/>
    <p:sldLayoutId id="2147487024" r:id="rId5"/>
    <p:sldLayoutId id="2147487025" r:id="rId6"/>
    <p:sldLayoutId id="2147487026" r:id="rId7"/>
    <p:sldLayoutId id="2147487027" r:id="rId8"/>
    <p:sldLayoutId id="2147487028" r:id="rId9"/>
    <p:sldLayoutId id="2147487029" r:id="rId10"/>
    <p:sldLayoutId id="2147487030" r:id="rId11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228600" y="228600"/>
            <a:ext cx="8696325" cy="1427163"/>
          </a:xfrm>
          <a:prstGeom prst="roundRect">
            <a:avLst>
              <a:gd name="adj" fmla="val 7134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grpSp>
        <p:nvGrpSpPr>
          <p:cNvPr id="37891" name="Group 2"/>
          <p:cNvGrpSpPr>
            <a:grpSpLocks/>
          </p:cNvGrpSpPr>
          <p:nvPr/>
        </p:nvGrpSpPr>
        <p:grpSpPr bwMode="auto">
          <a:xfrm>
            <a:off x="211138" y="714375"/>
            <a:ext cx="8694737" cy="1303338"/>
            <a:chOff x="133" y="450"/>
            <a:chExt cx="5477" cy="821"/>
          </a:xfrm>
        </p:grpSpPr>
        <p:sp>
          <p:nvSpPr>
            <p:cNvPr id="2" name="Freeform 3"/>
            <p:cNvSpPr>
              <a:spLocks noChangeArrowheads="1"/>
            </p:cNvSpPr>
            <p:nvPr/>
          </p:nvSpPr>
          <p:spPr bwMode="auto">
            <a:xfrm>
              <a:off x="3814" y="541"/>
              <a:ext cx="1796" cy="433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538 0 0"/>
                <a:gd name="T0" fmla="*/ 0 256 1"/>
                <a:gd name="T1" fmla="*/ 0 256 1"/>
                <a:gd name="G18" fmla="+- 0 T0 T1"/>
                <a:gd name="G19" fmla="sin 54736 G18"/>
                <a:gd name="T2" fmla="*/ 0 256 1"/>
                <a:gd name="T3" fmla="*/ 0 256 1"/>
                <a:gd name="G20" fmla="+- 0 T2 T3"/>
                <a:gd name="G21" fmla="cos 55292 G20"/>
                <a:gd name="G22" fmla="+- G19 0 G21"/>
                <a:gd name="G23" fmla="*/ G22 65535 1"/>
                <a:gd name="G24" fmla="+- G23 1080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0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T4" fmla="*/ 282948524 w 2706"/>
                <a:gd name="T5" fmla="*/ 0 h 640"/>
                <a:gd name="T6" fmla="*/ 282948524 w 2706"/>
                <a:gd name="T7" fmla="*/ 0 h 640"/>
                <a:gd name="T8" fmla="*/ 282948524 w 2706"/>
                <a:gd name="T9" fmla="*/ 334266175 h 640"/>
                <a:gd name="T10" fmla="*/ 282948524 w 2706"/>
                <a:gd name="T11" fmla="*/ 334266175 h 640"/>
                <a:gd name="T12" fmla="*/ 282948524 w 2706"/>
                <a:gd name="T13" fmla="*/ 334266175 h 640"/>
                <a:gd name="T14" fmla="*/ 282948524 w 2706"/>
                <a:gd name="T15" fmla="*/ 334266175 h 640"/>
                <a:gd name="T16" fmla="*/ 282948524 w 2706"/>
                <a:gd name="T17" fmla="*/ 334266175 h 640"/>
                <a:gd name="T18" fmla="*/ 282948524 w 2706"/>
                <a:gd name="T19" fmla="*/ 334266175 h 640"/>
                <a:gd name="T20" fmla="*/ 282948524 w 2706"/>
                <a:gd name="T21" fmla="*/ 334266175 h 640"/>
                <a:gd name="T22" fmla="*/ 282948524 w 2706"/>
                <a:gd name="T23" fmla="*/ 334266175 h 640"/>
                <a:gd name="T24" fmla="*/ 282948524 w 2706"/>
                <a:gd name="T25" fmla="*/ 334266175 h 640"/>
                <a:gd name="T26" fmla="*/ 282948524 w 2706"/>
                <a:gd name="T27" fmla="*/ 334266175 h 640"/>
                <a:gd name="T28" fmla="*/ 282948524 w 2706"/>
                <a:gd name="T29" fmla="*/ 334266175 h 640"/>
                <a:gd name="T30" fmla="*/ 282948524 w 2706"/>
                <a:gd name="T31" fmla="*/ 334266175 h 640"/>
                <a:gd name="T32" fmla="*/ 282948524 w 2706"/>
                <a:gd name="T33" fmla="*/ 334266175 h 640"/>
                <a:gd name="T34" fmla="*/ 282948524 w 2706"/>
                <a:gd name="T35" fmla="*/ 334266175 h 640"/>
                <a:gd name="T36" fmla="*/ 282948524 w 2706"/>
                <a:gd name="T37" fmla="*/ 334266175 h 640"/>
                <a:gd name="T38" fmla="*/ 282948524 w 2706"/>
                <a:gd name="T39" fmla="*/ 334266175 h 640"/>
                <a:gd name="T40" fmla="*/ 0 w 2706"/>
                <a:gd name="T41" fmla="*/ 334266175 h 640"/>
                <a:gd name="T42" fmla="*/ 0 w 2706"/>
                <a:gd name="T43" fmla="*/ 334266175 h 640"/>
                <a:gd name="T44" fmla="*/ 282948524 w 2706"/>
                <a:gd name="T45" fmla="*/ 334266175 h 640"/>
                <a:gd name="T46" fmla="*/ 282948524 w 2706"/>
                <a:gd name="T47" fmla="*/ 334266175 h 640"/>
                <a:gd name="T48" fmla="*/ 282948524 w 2706"/>
                <a:gd name="T49" fmla="*/ 334266175 h 640"/>
                <a:gd name="T50" fmla="*/ 282948524 w 2706"/>
                <a:gd name="T51" fmla="*/ 334266175 h 640"/>
                <a:gd name="T52" fmla="*/ 282948524 w 2706"/>
                <a:gd name="T53" fmla="*/ 334266175 h 640"/>
                <a:gd name="T54" fmla="*/ 282948524 w 2706"/>
                <a:gd name="T55" fmla="*/ 334266175 h 640"/>
                <a:gd name="T56" fmla="*/ 282948524 w 2706"/>
                <a:gd name="T57" fmla="*/ 334266175 h 640"/>
                <a:gd name="T58" fmla="*/ 282948524 w 2706"/>
                <a:gd name="T59" fmla="*/ 334266175 h 640"/>
                <a:gd name="T60" fmla="*/ 282948524 w 2706"/>
                <a:gd name="T61" fmla="*/ 334266175 h 640"/>
                <a:gd name="T62" fmla="*/ 282948524 w 2706"/>
                <a:gd name="T63" fmla="*/ 334266175 h 640"/>
                <a:gd name="T64" fmla="*/ 282948524 w 2706"/>
                <a:gd name="T65" fmla="*/ 334266175 h 640"/>
                <a:gd name="T66" fmla="*/ 282948524 w 2706"/>
                <a:gd name="T67" fmla="*/ 334266175 h 640"/>
                <a:gd name="T68" fmla="*/ 282948524 w 2706"/>
                <a:gd name="T69" fmla="*/ 334266175 h 640"/>
                <a:gd name="T70" fmla="*/ 282948524 w 2706"/>
                <a:gd name="T71" fmla="*/ 334266175 h 640"/>
                <a:gd name="T72" fmla="*/ 282948524 w 2706"/>
                <a:gd name="T73" fmla="*/ 334266175 h 640"/>
                <a:gd name="T74" fmla="*/ 282948524 w 2706"/>
                <a:gd name="T75" fmla="*/ 334266175 h 640"/>
                <a:gd name="T76" fmla="*/ 282948524 w 2706"/>
                <a:gd name="T77" fmla="*/ 334266175 h 640"/>
                <a:gd name="T78" fmla="*/ 282948524 w 2706"/>
                <a:gd name="T79" fmla="*/ 334266175 h 640"/>
                <a:gd name="T80" fmla="*/ 282948524 w 2706"/>
                <a:gd name="T81" fmla="*/ 334266175 h 640"/>
                <a:gd name="T82" fmla="*/ 282948524 w 2706"/>
                <a:gd name="T83" fmla="*/ 334266175 h 640"/>
                <a:gd name="T84" fmla="*/ 282948524 w 2706"/>
                <a:gd name="T85" fmla="*/ 334266175 h 640"/>
                <a:gd name="T86" fmla="*/ 282948524 w 2706"/>
                <a:gd name="T87" fmla="*/ 334266175 h 640"/>
                <a:gd name="T88" fmla="*/ 282948524 w 2706"/>
                <a:gd name="T89" fmla="*/ 334266175 h 640"/>
                <a:gd name="T90" fmla="*/ 282948524 w 2706"/>
                <a:gd name="T91" fmla="*/ 334266175 h 640"/>
                <a:gd name="T92" fmla="*/ 282948524 w 2706"/>
                <a:gd name="T93" fmla="*/ 334266175 h 640"/>
                <a:gd name="T94" fmla="*/ 282948524 w 2706"/>
                <a:gd name="T95" fmla="*/ 334266175 h 640"/>
                <a:gd name="T96" fmla="*/ 282948524 w 2706"/>
                <a:gd name="T97" fmla="*/ 334266175 h 640"/>
                <a:gd name="T98" fmla="*/ 282948524 w 2706"/>
                <a:gd name="T99" fmla="*/ 334266175 h 640"/>
                <a:gd name="T100" fmla="*/ 282948524 w 2706"/>
                <a:gd name="T101" fmla="*/ 334266175 h 640"/>
                <a:gd name="T102" fmla="*/ 282948524 w 2706"/>
                <a:gd name="T103" fmla="*/ 334266175 h 640"/>
                <a:gd name="T104" fmla="*/ 282948524 w 2706"/>
                <a:gd name="T105" fmla="*/ 334266175 h 640"/>
                <a:gd name="T106" fmla="*/ 282948524 w 2706"/>
                <a:gd name="T107" fmla="*/ 334266175 h 640"/>
                <a:gd name="T108" fmla="*/ 282948524 w 2706"/>
                <a:gd name="T109" fmla="*/ 334266175 h 640"/>
                <a:gd name="T110" fmla="*/ 282948524 w 2706"/>
                <a:gd name="T111" fmla="*/ 0 h 640"/>
                <a:gd name="T112" fmla="*/ 282948524 w 2706"/>
                <a:gd name="T113" fmla="*/ 0 h 640"/>
                <a:gd name="T114" fmla="*/ 282948524 w 2706"/>
                <a:gd name="T115" fmla="*/ 0 h 640"/>
                <a:gd name="T116" fmla="*/ 282948524 w 2706"/>
                <a:gd name="T117" fmla="*/ 0 h 64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8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4100" name="Freeform 4"/>
            <p:cNvSpPr>
              <a:spLocks noChangeArrowheads="1"/>
            </p:cNvSpPr>
            <p:nvPr/>
          </p:nvSpPr>
          <p:spPr bwMode="auto">
            <a:xfrm>
              <a:off x="1651" y="460"/>
              <a:ext cx="3479" cy="518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T0" fmla="*/ 0 256 1"/>
                <a:gd name="T1" fmla="*/ 0 256 1"/>
                <a:gd name="G4" fmla="+- 0 T0 T1"/>
                <a:gd name="G5" fmla="sin 54736 G4"/>
                <a:gd name="T2" fmla="*/ 0 256 1"/>
                <a:gd name="T3" fmla="*/ 0 256 1"/>
                <a:gd name="G6" fmla="+- 0 T2 T3"/>
                <a:gd name="G7" fmla="cos 55388 G6"/>
                <a:gd name="G8" fmla="+- G5 0 G7"/>
                <a:gd name="G9" fmla="*/ G8 65535 1"/>
                <a:gd name="G10" fmla="+- G9 1080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T4" fmla="*/ 0 256 1"/>
                <a:gd name="T5" fmla="*/ 0 256 1"/>
                <a:gd name="G16" fmla="+- 0 T4 T5"/>
                <a:gd name="G17" fmla="sin 54736 G16"/>
                <a:gd name="T6" fmla="*/ 0 256 1"/>
                <a:gd name="T7" fmla="*/ 0 256 1"/>
                <a:gd name="G18" fmla="+- 0 T6 T7"/>
                <a:gd name="G19" fmla="cos 55032 G18"/>
                <a:gd name="G20" fmla="+- G17 0 G19"/>
                <a:gd name="G21" fmla="*/ G20 65535 1"/>
                <a:gd name="G22" fmla="+- G21 10800 0"/>
                <a:gd name="G23" fmla="+- 1 0 0"/>
                <a:gd name="G24" fmla="+- 1 0 0"/>
                <a:gd name="G25" fmla="+- 1 0 0"/>
                <a:gd name="G26" fmla="+- 1 0 0"/>
                <a:gd name="G27" fmla="+- 0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48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272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1 0 0"/>
                <a:gd name="G63" fmla="+- 1 0 0"/>
                <a:gd name="G64" fmla="+- 1 0 0"/>
                <a:gd name="G65" fmla="+- 1 0 0"/>
                <a:gd name="G66" fmla="+- 1 0 0"/>
                <a:gd name="G67" fmla="+- 1 0 0"/>
                <a:gd name="G68" fmla="+- 1 0 0"/>
                <a:gd name="G69" fmla="+- 1 0 0"/>
                <a:gd name="G70" fmla="+- 1 0 0"/>
                <a:gd name="G71" fmla="+- 1 0 0"/>
                <a:gd name="G72" fmla="+- 1 0 0"/>
                <a:gd name="G73" fmla="+- 1 0 0"/>
                <a:gd name="G74" fmla="+- 1 0 0"/>
                <a:gd name="G75" fmla="+- 1 0 0"/>
                <a:gd name="G76" fmla="+- 1 0 0"/>
                <a:gd name="G77" fmla="+- 0 0 0"/>
                <a:gd name="G78" fmla="+- 1 0 0"/>
                <a:gd name="G79" fmla="+- 1 0 0"/>
                <a:gd name="G80" fmla="+- 1 0 0"/>
                <a:gd name="T8" fmla="*/ 286829883 w 5216"/>
                <a:gd name="T9" fmla="*/ 337154041 h 762"/>
                <a:gd name="T10" fmla="*/ 286829883 w 5216"/>
                <a:gd name="T11" fmla="*/ 337154041 h 762"/>
                <a:gd name="T12" fmla="*/ 286829883 w 5216"/>
                <a:gd name="T13" fmla="*/ 337154041 h 762"/>
                <a:gd name="T14" fmla="*/ 286829883 w 5216"/>
                <a:gd name="T15" fmla="*/ 337154041 h 762"/>
                <a:gd name="T16" fmla="*/ 286829883 w 5216"/>
                <a:gd name="T17" fmla="*/ 337154041 h 762"/>
                <a:gd name="T18" fmla="*/ 286829883 w 5216"/>
                <a:gd name="T19" fmla="*/ 337154041 h 762"/>
                <a:gd name="T20" fmla="*/ 286829883 w 5216"/>
                <a:gd name="T21" fmla="*/ 337154041 h 762"/>
                <a:gd name="T22" fmla="*/ 286829883 w 5216"/>
                <a:gd name="T23" fmla="*/ 337154041 h 762"/>
                <a:gd name="T24" fmla="*/ 286829883 w 5216"/>
                <a:gd name="T25" fmla="*/ 337154041 h 762"/>
                <a:gd name="T26" fmla="*/ 286829883 w 5216"/>
                <a:gd name="T27" fmla="*/ 337154041 h 762"/>
                <a:gd name="T28" fmla="*/ 286829883 w 5216"/>
                <a:gd name="T29" fmla="*/ 337154041 h 762"/>
                <a:gd name="T30" fmla="*/ 286829883 w 5216"/>
                <a:gd name="T31" fmla="*/ 337154041 h 762"/>
                <a:gd name="T32" fmla="*/ 286829883 w 5216"/>
                <a:gd name="T33" fmla="*/ 337154041 h 762"/>
                <a:gd name="T34" fmla="*/ 286829883 w 5216"/>
                <a:gd name="T35" fmla="*/ 0 h 762"/>
                <a:gd name="T36" fmla="*/ 286829883 w 5216"/>
                <a:gd name="T37" fmla="*/ 337154041 h 762"/>
                <a:gd name="T38" fmla="*/ 286829883 w 5216"/>
                <a:gd name="T39" fmla="*/ 337154041 h 762"/>
                <a:gd name="T40" fmla="*/ 0 w 5216"/>
                <a:gd name="T41" fmla="*/ 337154041 h 762"/>
                <a:gd name="T42" fmla="*/ 286829883 w 5216"/>
                <a:gd name="T43" fmla="*/ 337154041 h 762"/>
                <a:gd name="T44" fmla="*/ 286829883 w 5216"/>
                <a:gd name="T45" fmla="*/ 337154041 h 762"/>
                <a:gd name="T46" fmla="*/ 286829883 w 5216"/>
                <a:gd name="T47" fmla="*/ 337154041 h 762"/>
                <a:gd name="T48" fmla="*/ 286829883 w 5216"/>
                <a:gd name="T49" fmla="*/ 337154041 h 762"/>
                <a:gd name="T50" fmla="*/ 286829883 w 5216"/>
                <a:gd name="T51" fmla="*/ 337154041 h 762"/>
                <a:gd name="T52" fmla="*/ 286829883 w 5216"/>
                <a:gd name="T53" fmla="*/ 337154041 h 762"/>
                <a:gd name="T54" fmla="*/ 286829883 w 5216"/>
                <a:gd name="T55" fmla="*/ 337154041 h 762"/>
                <a:gd name="T56" fmla="*/ 286829883 w 5216"/>
                <a:gd name="T57" fmla="*/ 337154041 h 762"/>
                <a:gd name="T58" fmla="*/ 286829883 w 5216"/>
                <a:gd name="T59" fmla="*/ 337154041 h 762"/>
                <a:gd name="T60" fmla="*/ 286829883 w 5216"/>
                <a:gd name="T61" fmla="*/ 337154041 h 762"/>
                <a:gd name="T62" fmla="*/ 286829883 w 5216"/>
                <a:gd name="T63" fmla="*/ 337154041 h 762"/>
                <a:gd name="T64" fmla="*/ 286829883 w 5216"/>
                <a:gd name="T65" fmla="*/ 337154041 h 762"/>
                <a:gd name="T66" fmla="*/ 286829883 w 5216"/>
                <a:gd name="T67" fmla="*/ 337154041 h 762"/>
                <a:gd name="T68" fmla="*/ 286829883 w 5216"/>
                <a:gd name="T69" fmla="*/ 337154041 h 762"/>
                <a:gd name="T70" fmla="*/ 286829883 w 5216"/>
                <a:gd name="T71" fmla="*/ 337154041 h 762"/>
                <a:gd name="T72" fmla="*/ 286829883 w 5216"/>
                <a:gd name="T73" fmla="*/ 337154041 h 762"/>
                <a:gd name="T74" fmla="*/ 286829883 w 5216"/>
                <a:gd name="T75" fmla="*/ 337154041 h 762"/>
                <a:gd name="T76" fmla="*/ 286829883 w 5216"/>
                <a:gd name="T77" fmla="*/ 337154041 h 762"/>
                <a:gd name="T78" fmla="*/ 286829883 w 5216"/>
                <a:gd name="T79" fmla="*/ 337154041 h 762"/>
              </a:gdLst>
              <a:ahLst/>
              <a:cxnLst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4101" name="Freeform 5"/>
            <p:cNvSpPr>
              <a:spLocks noChangeArrowheads="1"/>
            </p:cNvSpPr>
            <p:nvPr/>
          </p:nvSpPr>
          <p:spPr bwMode="auto">
            <a:xfrm>
              <a:off x="1784" y="468"/>
              <a:ext cx="3431" cy="470"/>
            </a:xfrm>
            <a:custGeom>
              <a:avLst/>
              <a:gdLst>
                <a:gd name="G0" fmla="+- 70 0 0"/>
                <a:gd name="G1" fmla="+- 70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*/ 1 14739 25856"/>
                <a:gd name="G17" fmla="*/ 1 48365 11520"/>
                <a:gd name="G18" fmla="*/ G17 1 180"/>
                <a:gd name="G19" fmla="*/ G16 1 G18"/>
                <a:gd name="G20" fmla="+- 1 0 0"/>
                <a:gd name="G21" fmla="+- 0 0 0"/>
                <a:gd name="G22" fmla="+- 1 0 0"/>
                <a:gd name="G23" fmla="+- 1 0 0"/>
                <a:gd name="T0" fmla="*/ 138 256 1"/>
                <a:gd name="T1" fmla="*/ 0 256 1"/>
                <a:gd name="G24" fmla="+- 0 T0 T1"/>
                <a:gd name="G25" fmla="cos 0 G24"/>
                <a:gd name="G26" fmla="+- 1 0 0"/>
                <a:gd name="G27" fmla="+- 1 0 0"/>
                <a:gd name="G28" fmla="+- 1 0 0"/>
                <a:gd name="T2" fmla="*/ 320 256 1"/>
                <a:gd name="T3" fmla="*/ 0 256 1"/>
                <a:gd name="G29" fmla="+- 0 T2 T3"/>
                <a:gd name="G30" fmla="cos 0 G29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T4" fmla="*/ 0 w 5144"/>
                <a:gd name="T5" fmla="*/ 333489709 h 694"/>
                <a:gd name="T6" fmla="*/ 0 w 5144"/>
                <a:gd name="T7" fmla="*/ 333489709 h 694"/>
                <a:gd name="T8" fmla="*/ 286886649 w 5144"/>
                <a:gd name="T9" fmla="*/ 333489709 h 694"/>
                <a:gd name="T10" fmla="*/ 286886649 w 5144"/>
                <a:gd name="T11" fmla="*/ 333489709 h 694"/>
                <a:gd name="T12" fmla="*/ 286886649 w 5144"/>
                <a:gd name="T13" fmla="*/ 333489709 h 694"/>
                <a:gd name="T14" fmla="*/ 286886649 w 5144"/>
                <a:gd name="T15" fmla="*/ 333489709 h 694"/>
                <a:gd name="T16" fmla="*/ 286886649 w 5144"/>
                <a:gd name="T17" fmla="*/ 333489709 h 694"/>
                <a:gd name="T18" fmla="*/ 286886649 w 5144"/>
                <a:gd name="T19" fmla="*/ 333489709 h 694"/>
                <a:gd name="T20" fmla="*/ 286886649 w 5144"/>
                <a:gd name="T21" fmla="*/ 333489709 h 694"/>
                <a:gd name="T22" fmla="*/ 286886649 w 5144"/>
                <a:gd name="T23" fmla="*/ 333489709 h 694"/>
                <a:gd name="T24" fmla="*/ 286886649 w 5144"/>
                <a:gd name="T25" fmla="*/ 333489709 h 694"/>
                <a:gd name="T26" fmla="*/ 286886649 w 5144"/>
                <a:gd name="T27" fmla="*/ 333489709 h 694"/>
                <a:gd name="T28" fmla="*/ 286886649 w 5144"/>
                <a:gd name="T29" fmla="*/ 0 h 694"/>
                <a:gd name="T30" fmla="*/ 286886649 w 5144"/>
                <a:gd name="T31" fmla="*/ 333489709 h 694"/>
                <a:gd name="T32" fmla="*/ 286886649 w 5144"/>
                <a:gd name="T33" fmla="*/ 333489709 h 694"/>
                <a:gd name="T34" fmla="*/ 286886649 w 5144"/>
                <a:gd name="T35" fmla="*/ 333489709 h 694"/>
                <a:gd name="T36" fmla="*/ 286886649 w 5144"/>
                <a:gd name="T37" fmla="*/ 333489709 h 694"/>
                <a:gd name="T38" fmla="*/ 286886649 w 5144"/>
                <a:gd name="T39" fmla="*/ 333489709 h 694"/>
                <a:gd name="T40" fmla="*/ 286886649 w 5144"/>
                <a:gd name="T41" fmla="*/ 333489709 h 694"/>
                <a:gd name="T42" fmla="*/ 286886649 w 5144"/>
                <a:gd name="T43" fmla="*/ 333489709 h 694"/>
                <a:gd name="T44" fmla="*/ 286886649 w 5144"/>
                <a:gd name="T45" fmla="*/ 333489709 h 694"/>
                <a:gd name="T46" fmla="*/ 286886649 w 5144"/>
                <a:gd name="T47" fmla="*/ 333489709 h 694"/>
                <a:gd name="T48" fmla="*/ 286886649 w 5144"/>
                <a:gd name="T49" fmla="*/ 333489709 h 694"/>
                <a:gd name="T50" fmla="*/ 286886649 w 5144"/>
                <a:gd name="T51" fmla="*/ 333489709 h 694"/>
                <a:gd name="T52" fmla="*/ 286886649 w 5144"/>
                <a:gd name="T53" fmla="*/ 333489709 h 694"/>
                <a:gd name="T54" fmla="*/ 286886649 w 5144"/>
                <a:gd name="T55" fmla="*/ 333489709 h 694"/>
                <a:gd name="T56" fmla="*/ 286886649 w 5144"/>
                <a:gd name="T57" fmla="*/ 333489709 h 694"/>
                <a:gd name="T58" fmla="*/ 286886649 w 5144"/>
                <a:gd name="T59" fmla="*/ 333489709 h 694"/>
                <a:gd name="T60" fmla="*/ 286886649 w 5144"/>
                <a:gd name="T61" fmla="*/ 333489709 h 694"/>
                <a:gd name="T62" fmla="*/ 286886649 w 5144"/>
                <a:gd name="T63" fmla="*/ 333489709 h 694"/>
                <a:gd name="T64" fmla="*/ 286886649 w 5144"/>
                <a:gd name="T65" fmla="*/ 333489709 h 69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4102" name="Freeform 6"/>
            <p:cNvSpPr>
              <a:spLocks noChangeArrowheads="1"/>
            </p:cNvSpPr>
            <p:nvPr/>
          </p:nvSpPr>
          <p:spPr bwMode="auto">
            <a:xfrm>
              <a:off x="3538" y="460"/>
              <a:ext cx="2069" cy="393"/>
            </a:xfrm>
            <a:custGeom>
              <a:avLst/>
              <a:gdLst>
                <a:gd name="G0" fmla="+- 584 0 0"/>
                <a:gd name="G1" fmla="+- 584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T0" fmla="*/ 0 256 1"/>
                <a:gd name="T1" fmla="*/ 0 256 1"/>
                <a:gd name="G7" fmla="+- 0 T0 T1"/>
                <a:gd name="G8" fmla="sin 54736 G7"/>
                <a:gd name="T2" fmla="*/ 0 256 1"/>
                <a:gd name="T3" fmla="*/ 0 256 1"/>
                <a:gd name="G9" fmla="+- 0 T2 T3"/>
                <a:gd name="G10" fmla="cos 55042 G9"/>
                <a:gd name="G11" fmla="+- G8 0 G10"/>
                <a:gd name="G12" fmla="*/ G11 65535 1"/>
                <a:gd name="G13" fmla="+- G12 1080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T4" fmla="*/ 0 w 3112"/>
                <a:gd name="T5" fmla="*/ 328496712 h 584"/>
                <a:gd name="T6" fmla="*/ 0 w 3112"/>
                <a:gd name="T7" fmla="*/ 328496712 h 584"/>
                <a:gd name="T8" fmla="*/ 284523613 w 3112"/>
                <a:gd name="T9" fmla="*/ 328496712 h 584"/>
                <a:gd name="T10" fmla="*/ 284523613 w 3112"/>
                <a:gd name="T11" fmla="*/ 328496712 h 584"/>
                <a:gd name="T12" fmla="*/ 284523613 w 3112"/>
                <a:gd name="T13" fmla="*/ 328496712 h 584"/>
                <a:gd name="T14" fmla="*/ 284523613 w 3112"/>
                <a:gd name="T15" fmla="*/ 328496712 h 584"/>
                <a:gd name="T16" fmla="*/ 284523613 w 3112"/>
                <a:gd name="T17" fmla="*/ 328496712 h 584"/>
                <a:gd name="T18" fmla="*/ 284523613 w 3112"/>
                <a:gd name="T19" fmla="*/ 328496712 h 584"/>
                <a:gd name="T20" fmla="*/ 284523613 w 3112"/>
                <a:gd name="T21" fmla="*/ 328496712 h 584"/>
                <a:gd name="T22" fmla="*/ 284523613 w 3112"/>
                <a:gd name="T23" fmla="*/ 328496712 h 584"/>
                <a:gd name="T24" fmla="*/ 284523613 w 3112"/>
                <a:gd name="T25" fmla="*/ 328496712 h 584"/>
                <a:gd name="T26" fmla="*/ 284523613 w 3112"/>
                <a:gd name="T27" fmla="*/ 328496712 h 584"/>
                <a:gd name="T28" fmla="*/ 284523613 w 3112"/>
                <a:gd name="T29" fmla="*/ 328496712 h 584"/>
                <a:gd name="T30" fmla="*/ 284523613 w 3112"/>
                <a:gd name="T31" fmla="*/ 328496712 h 584"/>
                <a:gd name="T32" fmla="*/ 284523613 w 3112"/>
                <a:gd name="T33" fmla="*/ 328496712 h 584"/>
                <a:gd name="T34" fmla="*/ 284523613 w 3112"/>
                <a:gd name="T35" fmla="*/ 328496712 h 584"/>
                <a:gd name="T36" fmla="*/ 284523613 w 3112"/>
                <a:gd name="T37" fmla="*/ 328496712 h 584"/>
                <a:gd name="T38" fmla="*/ 284523613 w 3112"/>
                <a:gd name="T39" fmla="*/ 328496712 h 584"/>
                <a:gd name="T40" fmla="*/ 284523613 w 3112"/>
                <a:gd name="T41" fmla="*/ 328496712 h 584"/>
                <a:gd name="T42" fmla="*/ 284523613 w 3112"/>
                <a:gd name="T43" fmla="*/ 0 h 58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4103" name="Freeform 7"/>
            <p:cNvSpPr>
              <a:spLocks noChangeArrowheads="1"/>
            </p:cNvSpPr>
            <p:nvPr/>
          </p:nvSpPr>
          <p:spPr bwMode="auto">
            <a:xfrm>
              <a:off x="133" y="450"/>
              <a:ext cx="5477" cy="821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718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T0" fmla="*/ 56 256 1"/>
                <a:gd name="T1" fmla="*/ 0 256 1"/>
                <a:gd name="G39" fmla="+- 0 T0 T1"/>
                <a:gd name="G40" fmla="cos 0 G39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0 0 0"/>
                <a:gd name="G63" fmla="+- 240 0 0"/>
                <a:gd name="G64" fmla="+- 1192 0 0"/>
                <a:gd name="G65" fmla="+- 1 0 0"/>
                <a:gd name="G66" fmla="+- 1 0 0"/>
                <a:gd name="G67" fmla="+- 1 0 0"/>
                <a:gd name="G68" fmla="+- 1 0 0"/>
                <a:gd name="T2" fmla="*/ 288324609 w 8196"/>
                <a:gd name="T3" fmla="*/ 349794139 h 1192"/>
                <a:gd name="T4" fmla="*/ 288324609 w 8196"/>
                <a:gd name="T5" fmla="*/ 349794139 h 1192"/>
                <a:gd name="T6" fmla="*/ 288324609 w 8196"/>
                <a:gd name="T7" fmla="*/ 349794139 h 1192"/>
                <a:gd name="T8" fmla="*/ 288324609 w 8196"/>
                <a:gd name="T9" fmla="*/ 349794139 h 1192"/>
                <a:gd name="T10" fmla="*/ 288324609 w 8196"/>
                <a:gd name="T11" fmla="*/ 349794139 h 1192"/>
                <a:gd name="T12" fmla="*/ 288324609 w 8196"/>
                <a:gd name="T13" fmla="*/ 349794139 h 1192"/>
                <a:gd name="T14" fmla="*/ 288324609 w 8196"/>
                <a:gd name="T15" fmla="*/ 349794139 h 1192"/>
                <a:gd name="T16" fmla="*/ 288324609 w 8196"/>
                <a:gd name="T17" fmla="*/ 349794139 h 1192"/>
                <a:gd name="T18" fmla="*/ 288324609 w 8196"/>
                <a:gd name="T19" fmla="*/ 349794139 h 1192"/>
                <a:gd name="T20" fmla="*/ 288324609 w 8196"/>
                <a:gd name="T21" fmla="*/ 349794139 h 1192"/>
                <a:gd name="T22" fmla="*/ 288324609 w 8196"/>
                <a:gd name="T23" fmla="*/ 349794139 h 1192"/>
                <a:gd name="T24" fmla="*/ 288324609 w 8196"/>
                <a:gd name="T25" fmla="*/ 349794139 h 1192"/>
                <a:gd name="T26" fmla="*/ 288324609 w 8196"/>
                <a:gd name="T27" fmla="*/ 349794139 h 1192"/>
                <a:gd name="T28" fmla="*/ 288324609 w 8196"/>
                <a:gd name="T29" fmla="*/ 349794139 h 1192"/>
                <a:gd name="T30" fmla="*/ 288324609 w 8196"/>
                <a:gd name="T31" fmla="*/ 349794139 h 1192"/>
                <a:gd name="T32" fmla="*/ 288324609 w 8196"/>
                <a:gd name="T33" fmla="*/ 349794139 h 1192"/>
                <a:gd name="T34" fmla="*/ 288324609 w 8196"/>
                <a:gd name="T35" fmla="*/ 349794139 h 1192"/>
                <a:gd name="T36" fmla="*/ 288324609 w 8196"/>
                <a:gd name="T37" fmla="*/ 349794139 h 1192"/>
                <a:gd name="T38" fmla="*/ 288324609 w 8196"/>
                <a:gd name="T39" fmla="*/ 349794139 h 1192"/>
                <a:gd name="T40" fmla="*/ 288324609 w 8196"/>
                <a:gd name="T41" fmla="*/ 349794139 h 1192"/>
                <a:gd name="T42" fmla="*/ 288324609 w 8196"/>
                <a:gd name="T43" fmla="*/ 349794139 h 1192"/>
                <a:gd name="T44" fmla="*/ 288324609 w 8196"/>
                <a:gd name="T45" fmla="*/ 349794139 h 1192"/>
                <a:gd name="T46" fmla="*/ 288324609 w 8196"/>
                <a:gd name="T47" fmla="*/ 0 h 1192"/>
                <a:gd name="T48" fmla="*/ 288324609 w 8196"/>
                <a:gd name="T49" fmla="*/ 349794139 h 1192"/>
                <a:gd name="T50" fmla="*/ 288324609 w 8196"/>
                <a:gd name="T51" fmla="*/ 349794139 h 1192"/>
                <a:gd name="T52" fmla="*/ 288324609 w 8196"/>
                <a:gd name="T53" fmla="*/ 349794139 h 1192"/>
                <a:gd name="T54" fmla="*/ 288324609 w 8196"/>
                <a:gd name="T55" fmla="*/ 349794139 h 1192"/>
                <a:gd name="T56" fmla="*/ 288324609 w 8196"/>
                <a:gd name="T57" fmla="*/ 349794139 h 1192"/>
                <a:gd name="T58" fmla="*/ 288324609 w 8196"/>
                <a:gd name="T59" fmla="*/ 349794139 h 1192"/>
                <a:gd name="T60" fmla="*/ 288324609 w 8196"/>
                <a:gd name="T61" fmla="*/ 349794139 h 1192"/>
                <a:gd name="T62" fmla="*/ 288324609 w 8196"/>
                <a:gd name="T63" fmla="*/ 349794139 h 1192"/>
                <a:gd name="T64" fmla="*/ 0 w 8196"/>
                <a:gd name="T65" fmla="*/ 349794139 h 1192"/>
                <a:gd name="T66" fmla="*/ 288324609 w 8196"/>
                <a:gd name="T67" fmla="*/ 349794139 h 1192"/>
                <a:gd name="T68" fmla="*/ 288324609 w 8196"/>
                <a:gd name="T69" fmla="*/ 349794139 h 1192"/>
                <a:gd name="T70" fmla="*/ 288324609 w 8196"/>
                <a:gd name="T71" fmla="*/ 349794139 h 1192"/>
                <a:gd name="T72" fmla="*/ 288324609 w 8196"/>
                <a:gd name="T73" fmla="*/ 349794139 h 1192"/>
              </a:gdLst>
              <a:ahLst/>
              <a:cxnLst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010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380287" cy="342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164138" y="6249988"/>
            <a:ext cx="3786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93675" y="6249988"/>
            <a:ext cx="3757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3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3740A005-1AFB-E549-BB1A-1221942231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1" r:id="rId1"/>
    <p:sldLayoutId id="2147487032" r:id="rId2"/>
    <p:sldLayoutId id="2147487033" r:id="rId3"/>
    <p:sldLayoutId id="2147487034" r:id="rId4"/>
    <p:sldLayoutId id="2147487035" r:id="rId5"/>
    <p:sldLayoutId id="2147487036" r:id="rId6"/>
    <p:sldLayoutId id="2147487037" r:id="rId7"/>
    <p:sldLayoutId id="2147487038" r:id="rId8"/>
    <p:sldLayoutId id="2147487039" r:id="rId9"/>
    <p:sldLayoutId id="2147487040" r:id="rId10"/>
    <p:sldLayoutId id="2147487041" r:id="rId11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228600" y="228600"/>
            <a:ext cx="8696325" cy="6035675"/>
          </a:xfrm>
          <a:prstGeom prst="roundRect">
            <a:avLst>
              <a:gd name="adj" fmla="val 1273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grpSp>
        <p:nvGrpSpPr>
          <p:cNvPr id="50179" name="Group 2"/>
          <p:cNvGrpSpPr>
            <a:grpSpLocks/>
          </p:cNvGrpSpPr>
          <p:nvPr/>
        </p:nvGrpSpPr>
        <p:grpSpPr bwMode="auto">
          <a:xfrm>
            <a:off x="211138" y="5354638"/>
            <a:ext cx="8694737" cy="1301750"/>
            <a:chOff x="133" y="3373"/>
            <a:chExt cx="5477" cy="820"/>
          </a:xfrm>
        </p:grpSpPr>
        <p:sp>
          <p:nvSpPr>
            <p:cNvPr id="2" name="Freeform 3"/>
            <p:cNvSpPr>
              <a:spLocks noChangeArrowheads="1"/>
            </p:cNvSpPr>
            <p:nvPr/>
          </p:nvSpPr>
          <p:spPr bwMode="auto">
            <a:xfrm>
              <a:off x="3814" y="3464"/>
              <a:ext cx="1796" cy="432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538 0 0"/>
                <a:gd name="T0" fmla="*/ 0 256 1"/>
                <a:gd name="T1" fmla="*/ 0 256 1"/>
                <a:gd name="G18" fmla="+- 0 T0 T1"/>
                <a:gd name="G19" fmla="sin 54736 G18"/>
                <a:gd name="T2" fmla="*/ 0 256 1"/>
                <a:gd name="T3" fmla="*/ 0 256 1"/>
                <a:gd name="G20" fmla="+- 0 T2 T3"/>
                <a:gd name="G21" fmla="cos 55292 G20"/>
                <a:gd name="G22" fmla="+- G19 0 G21"/>
                <a:gd name="G23" fmla="*/ G22 65535 1"/>
                <a:gd name="G24" fmla="+- G23 1080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0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T4" fmla="*/ 282948524 w 2706"/>
                <a:gd name="T5" fmla="*/ 0 h 640"/>
                <a:gd name="T6" fmla="*/ 282948524 w 2706"/>
                <a:gd name="T7" fmla="*/ 0 h 640"/>
                <a:gd name="T8" fmla="*/ 282948524 w 2706"/>
                <a:gd name="T9" fmla="*/ 330494761 h 640"/>
                <a:gd name="T10" fmla="*/ 282948524 w 2706"/>
                <a:gd name="T11" fmla="*/ 330494761 h 640"/>
                <a:gd name="T12" fmla="*/ 282948524 w 2706"/>
                <a:gd name="T13" fmla="*/ 330494761 h 640"/>
                <a:gd name="T14" fmla="*/ 282948524 w 2706"/>
                <a:gd name="T15" fmla="*/ 330494761 h 640"/>
                <a:gd name="T16" fmla="*/ 282948524 w 2706"/>
                <a:gd name="T17" fmla="*/ 330494761 h 640"/>
                <a:gd name="T18" fmla="*/ 282948524 w 2706"/>
                <a:gd name="T19" fmla="*/ 330494761 h 640"/>
                <a:gd name="T20" fmla="*/ 282948524 w 2706"/>
                <a:gd name="T21" fmla="*/ 330494761 h 640"/>
                <a:gd name="T22" fmla="*/ 282948524 w 2706"/>
                <a:gd name="T23" fmla="*/ 330494761 h 640"/>
                <a:gd name="T24" fmla="*/ 282948524 w 2706"/>
                <a:gd name="T25" fmla="*/ 330494761 h 640"/>
                <a:gd name="T26" fmla="*/ 282948524 w 2706"/>
                <a:gd name="T27" fmla="*/ 330494761 h 640"/>
                <a:gd name="T28" fmla="*/ 282948524 w 2706"/>
                <a:gd name="T29" fmla="*/ 330494761 h 640"/>
                <a:gd name="T30" fmla="*/ 282948524 w 2706"/>
                <a:gd name="T31" fmla="*/ 330494761 h 640"/>
                <a:gd name="T32" fmla="*/ 282948524 w 2706"/>
                <a:gd name="T33" fmla="*/ 330494761 h 640"/>
                <a:gd name="T34" fmla="*/ 282948524 w 2706"/>
                <a:gd name="T35" fmla="*/ 330494761 h 640"/>
                <a:gd name="T36" fmla="*/ 282948524 w 2706"/>
                <a:gd name="T37" fmla="*/ 330494761 h 640"/>
                <a:gd name="T38" fmla="*/ 282948524 w 2706"/>
                <a:gd name="T39" fmla="*/ 330494761 h 640"/>
                <a:gd name="T40" fmla="*/ 0 w 2706"/>
                <a:gd name="T41" fmla="*/ 330494761 h 640"/>
                <a:gd name="T42" fmla="*/ 0 w 2706"/>
                <a:gd name="T43" fmla="*/ 330494761 h 640"/>
                <a:gd name="T44" fmla="*/ 282948524 w 2706"/>
                <a:gd name="T45" fmla="*/ 330494761 h 640"/>
                <a:gd name="T46" fmla="*/ 282948524 w 2706"/>
                <a:gd name="T47" fmla="*/ 330494761 h 640"/>
                <a:gd name="T48" fmla="*/ 282948524 w 2706"/>
                <a:gd name="T49" fmla="*/ 330494761 h 640"/>
                <a:gd name="T50" fmla="*/ 282948524 w 2706"/>
                <a:gd name="T51" fmla="*/ 330494761 h 640"/>
                <a:gd name="T52" fmla="*/ 282948524 w 2706"/>
                <a:gd name="T53" fmla="*/ 330494761 h 640"/>
                <a:gd name="T54" fmla="*/ 282948524 w 2706"/>
                <a:gd name="T55" fmla="*/ 330494761 h 640"/>
                <a:gd name="T56" fmla="*/ 282948524 w 2706"/>
                <a:gd name="T57" fmla="*/ 330494761 h 640"/>
                <a:gd name="T58" fmla="*/ 282948524 w 2706"/>
                <a:gd name="T59" fmla="*/ 330494761 h 640"/>
                <a:gd name="T60" fmla="*/ 282948524 w 2706"/>
                <a:gd name="T61" fmla="*/ 330494761 h 640"/>
                <a:gd name="T62" fmla="*/ 282948524 w 2706"/>
                <a:gd name="T63" fmla="*/ 330494761 h 640"/>
                <a:gd name="T64" fmla="*/ 282948524 w 2706"/>
                <a:gd name="T65" fmla="*/ 330494761 h 640"/>
                <a:gd name="T66" fmla="*/ 282948524 w 2706"/>
                <a:gd name="T67" fmla="*/ 330494761 h 640"/>
                <a:gd name="T68" fmla="*/ 282948524 w 2706"/>
                <a:gd name="T69" fmla="*/ 330494761 h 640"/>
                <a:gd name="T70" fmla="*/ 282948524 w 2706"/>
                <a:gd name="T71" fmla="*/ 330494761 h 640"/>
                <a:gd name="T72" fmla="*/ 282948524 w 2706"/>
                <a:gd name="T73" fmla="*/ 330494761 h 640"/>
                <a:gd name="T74" fmla="*/ 282948524 w 2706"/>
                <a:gd name="T75" fmla="*/ 330494761 h 640"/>
                <a:gd name="T76" fmla="*/ 282948524 w 2706"/>
                <a:gd name="T77" fmla="*/ 330494761 h 640"/>
                <a:gd name="T78" fmla="*/ 282948524 w 2706"/>
                <a:gd name="T79" fmla="*/ 330494761 h 640"/>
                <a:gd name="T80" fmla="*/ 282948524 w 2706"/>
                <a:gd name="T81" fmla="*/ 330494761 h 640"/>
                <a:gd name="T82" fmla="*/ 282948524 w 2706"/>
                <a:gd name="T83" fmla="*/ 330494761 h 640"/>
                <a:gd name="T84" fmla="*/ 282948524 w 2706"/>
                <a:gd name="T85" fmla="*/ 330494761 h 640"/>
                <a:gd name="T86" fmla="*/ 282948524 w 2706"/>
                <a:gd name="T87" fmla="*/ 330494761 h 640"/>
                <a:gd name="T88" fmla="*/ 282948524 w 2706"/>
                <a:gd name="T89" fmla="*/ 330494761 h 640"/>
                <a:gd name="T90" fmla="*/ 282948524 w 2706"/>
                <a:gd name="T91" fmla="*/ 330494761 h 640"/>
                <a:gd name="T92" fmla="*/ 282948524 w 2706"/>
                <a:gd name="T93" fmla="*/ 330494761 h 640"/>
                <a:gd name="T94" fmla="*/ 282948524 w 2706"/>
                <a:gd name="T95" fmla="*/ 330494761 h 640"/>
                <a:gd name="T96" fmla="*/ 282948524 w 2706"/>
                <a:gd name="T97" fmla="*/ 330494761 h 640"/>
                <a:gd name="T98" fmla="*/ 282948524 w 2706"/>
                <a:gd name="T99" fmla="*/ 330494761 h 640"/>
                <a:gd name="T100" fmla="*/ 282948524 w 2706"/>
                <a:gd name="T101" fmla="*/ 330494761 h 640"/>
                <a:gd name="T102" fmla="*/ 282948524 w 2706"/>
                <a:gd name="T103" fmla="*/ 330494761 h 640"/>
                <a:gd name="T104" fmla="*/ 282948524 w 2706"/>
                <a:gd name="T105" fmla="*/ 330494761 h 640"/>
                <a:gd name="T106" fmla="*/ 282948524 w 2706"/>
                <a:gd name="T107" fmla="*/ 330494761 h 640"/>
                <a:gd name="T108" fmla="*/ 282948524 w 2706"/>
                <a:gd name="T109" fmla="*/ 330494761 h 640"/>
                <a:gd name="T110" fmla="*/ 282948524 w 2706"/>
                <a:gd name="T111" fmla="*/ 0 h 640"/>
                <a:gd name="T112" fmla="*/ 282948524 w 2706"/>
                <a:gd name="T113" fmla="*/ 0 h 640"/>
                <a:gd name="T114" fmla="*/ 282948524 w 2706"/>
                <a:gd name="T115" fmla="*/ 0 h 640"/>
                <a:gd name="T116" fmla="*/ 282948524 w 2706"/>
                <a:gd name="T117" fmla="*/ 0 h 64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8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5124" name="Freeform 4"/>
            <p:cNvSpPr>
              <a:spLocks noChangeArrowheads="1"/>
            </p:cNvSpPr>
            <p:nvPr/>
          </p:nvSpPr>
          <p:spPr bwMode="auto">
            <a:xfrm>
              <a:off x="1651" y="3383"/>
              <a:ext cx="3479" cy="518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T0" fmla="*/ 0 256 1"/>
                <a:gd name="T1" fmla="*/ 0 256 1"/>
                <a:gd name="G4" fmla="+- 0 T0 T1"/>
                <a:gd name="G5" fmla="sin 54736 G4"/>
                <a:gd name="T2" fmla="*/ 0 256 1"/>
                <a:gd name="T3" fmla="*/ 0 256 1"/>
                <a:gd name="G6" fmla="+- 0 T2 T3"/>
                <a:gd name="G7" fmla="cos 55388 G6"/>
                <a:gd name="G8" fmla="+- G5 0 G7"/>
                <a:gd name="G9" fmla="*/ G8 65535 1"/>
                <a:gd name="G10" fmla="+- G9 1080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T4" fmla="*/ 0 256 1"/>
                <a:gd name="T5" fmla="*/ 0 256 1"/>
                <a:gd name="G16" fmla="+- 0 T4 T5"/>
                <a:gd name="G17" fmla="sin 54736 G16"/>
                <a:gd name="T6" fmla="*/ 0 256 1"/>
                <a:gd name="T7" fmla="*/ 0 256 1"/>
                <a:gd name="G18" fmla="+- 0 T6 T7"/>
                <a:gd name="G19" fmla="cos 55032 G18"/>
                <a:gd name="G20" fmla="+- G17 0 G19"/>
                <a:gd name="G21" fmla="*/ G20 65535 1"/>
                <a:gd name="G22" fmla="+- G21 10800 0"/>
                <a:gd name="G23" fmla="+- 1 0 0"/>
                <a:gd name="G24" fmla="+- 1 0 0"/>
                <a:gd name="G25" fmla="+- 1 0 0"/>
                <a:gd name="G26" fmla="+- 1 0 0"/>
                <a:gd name="G27" fmla="+- 0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48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272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1 0 0"/>
                <a:gd name="G63" fmla="+- 1 0 0"/>
                <a:gd name="G64" fmla="+- 1 0 0"/>
                <a:gd name="G65" fmla="+- 1 0 0"/>
                <a:gd name="G66" fmla="+- 1 0 0"/>
                <a:gd name="G67" fmla="+- 1 0 0"/>
                <a:gd name="G68" fmla="+- 1 0 0"/>
                <a:gd name="G69" fmla="+- 1 0 0"/>
                <a:gd name="G70" fmla="+- 1 0 0"/>
                <a:gd name="G71" fmla="+- 1 0 0"/>
                <a:gd name="G72" fmla="+- 1 0 0"/>
                <a:gd name="G73" fmla="+- 1 0 0"/>
                <a:gd name="G74" fmla="+- 1 0 0"/>
                <a:gd name="G75" fmla="+- 1 0 0"/>
                <a:gd name="G76" fmla="+- 1 0 0"/>
                <a:gd name="G77" fmla="+- 0 0 0"/>
                <a:gd name="G78" fmla="+- 1 0 0"/>
                <a:gd name="G79" fmla="+- 1 0 0"/>
                <a:gd name="G80" fmla="+- 1 0 0"/>
                <a:gd name="T8" fmla="*/ 286829883 w 5216"/>
                <a:gd name="T9" fmla="*/ 337154041 h 762"/>
                <a:gd name="T10" fmla="*/ 286829883 w 5216"/>
                <a:gd name="T11" fmla="*/ 337154041 h 762"/>
                <a:gd name="T12" fmla="*/ 286829883 w 5216"/>
                <a:gd name="T13" fmla="*/ 337154041 h 762"/>
                <a:gd name="T14" fmla="*/ 286829883 w 5216"/>
                <a:gd name="T15" fmla="*/ 337154041 h 762"/>
                <a:gd name="T16" fmla="*/ 286829883 w 5216"/>
                <a:gd name="T17" fmla="*/ 337154041 h 762"/>
                <a:gd name="T18" fmla="*/ 286829883 w 5216"/>
                <a:gd name="T19" fmla="*/ 337154041 h 762"/>
                <a:gd name="T20" fmla="*/ 286829883 w 5216"/>
                <a:gd name="T21" fmla="*/ 337154041 h 762"/>
                <a:gd name="T22" fmla="*/ 286829883 w 5216"/>
                <a:gd name="T23" fmla="*/ 337154041 h 762"/>
                <a:gd name="T24" fmla="*/ 286829883 w 5216"/>
                <a:gd name="T25" fmla="*/ 337154041 h 762"/>
                <a:gd name="T26" fmla="*/ 286829883 w 5216"/>
                <a:gd name="T27" fmla="*/ 337154041 h 762"/>
                <a:gd name="T28" fmla="*/ 286829883 w 5216"/>
                <a:gd name="T29" fmla="*/ 337154041 h 762"/>
                <a:gd name="T30" fmla="*/ 286829883 w 5216"/>
                <a:gd name="T31" fmla="*/ 337154041 h 762"/>
                <a:gd name="T32" fmla="*/ 286829883 w 5216"/>
                <a:gd name="T33" fmla="*/ 337154041 h 762"/>
                <a:gd name="T34" fmla="*/ 286829883 w 5216"/>
                <a:gd name="T35" fmla="*/ 0 h 762"/>
                <a:gd name="T36" fmla="*/ 286829883 w 5216"/>
                <a:gd name="T37" fmla="*/ 337154041 h 762"/>
                <a:gd name="T38" fmla="*/ 286829883 w 5216"/>
                <a:gd name="T39" fmla="*/ 337154041 h 762"/>
                <a:gd name="T40" fmla="*/ 0 w 5216"/>
                <a:gd name="T41" fmla="*/ 337154041 h 762"/>
                <a:gd name="T42" fmla="*/ 286829883 w 5216"/>
                <a:gd name="T43" fmla="*/ 337154041 h 762"/>
                <a:gd name="T44" fmla="*/ 286829883 w 5216"/>
                <a:gd name="T45" fmla="*/ 337154041 h 762"/>
                <a:gd name="T46" fmla="*/ 286829883 w 5216"/>
                <a:gd name="T47" fmla="*/ 337154041 h 762"/>
                <a:gd name="T48" fmla="*/ 286829883 w 5216"/>
                <a:gd name="T49" fmla="*/ 337154041 h 762"/>
                <a:gd name="T50" fmla="*/ 286829883 w 5216"/>
                <a:gd name="T51" fmla="*/ 337154041 h 762"/>
                <a:gd name="T52" fmla="*/ 286829883 w 5216"/>
                <a:gd name="T53" fmla="*/ 337154041 h 762"/>
                <a:gd name="T54" fmla="*/ 286829883 w 5216"/>
                <a:gd name="T55" fmla="*/ 337154041 h 762"/>
                <a:gd name="T56" fmla="*/ 286829883 w 5216"/>
                <a:gd name="T57" fmla="*/ 337154041 h 762"/>
                <a:gd name="T58" fmla="*/ 286829883 w 5216"/>
                <a:gd name="T59" fmla="*/ 337154041 h 762"/>
                <a:gd name="T60" fmla="*/ 286829883 w 5216"/>
                <a:gd name="T61" fmla="*/ 337154041 h 762"/>
                <a:gd name="T62" fmla="*/ 286829883 w 5216"/>
                <a:gd name="T63" fmla="*/ 337154041 h 762"/>
                <a:gd name="T64" fmla="*/ 286829883 w 5216"/>
                <a:gd name="T65" fmla="*/ 337154041 h 762"/>
                <a:gd name="T66" fmla="*/ 286829883 w 5216"/>
                <a:gd name="T67" fmla="*/ 337154041 h 762"/>
                <a:gd name="T68" fmla="*/ 286829883 w 5216"/>
                <a:gd name="T69" fmla="*/ 337154041 h 762"/>
                <a:gd name="T70" fmla="*/ 286829883 w 5216"/>
                <a:gd name="T71" fmla="*/ 337154041 h 762"/>
                <a:gd name="T72" fmla="*/ 286829883 w 5216"/>
                <a:gd name="T73" fmla="*/ 337154041 h 762"/>
                <a:gd name="T74" fmla="*/ 286829883 w 5216"/>
                <a:gd name="T75" fmla="*/ 337154041 h 762"/>
                <a:gd name="T76" fmla="*/ 286829883 w 5216"/>
                <a:gd name="T77" fmla="*/ 337154041 h 762"/>
                <a:gd name="T78" fmla="*/ 286829883 w 5216"/>
                <a:gd name="T79" fmla="*/ 337154041 h 762"/>
              </a:gdLst>
              <a:ahLst/>
              <a:cxnLst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5125" name="Freeform 5"/>
            <p:cNvSpPr>
              <a:spLocks noChangeArrowheads="1"/>
            </p:cNvSpPr>
            <p:nvPr/>
          </p:nvSpPr>
          <p:spPr bwMode="auto">
            <a:xfrm>
              <a:off x="1784" y="3391"/>
              <a:ext cx="3431" cy="470"/>
            </a:xfrm>
            <a:custGeom>
              <a:avLst/>
              <a:gdLst>
                <a:gd name="G0" fmla="+- 70 0 0"/>
                <a:gd name="G1" fmla="+- 70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*/ 1 14739 25856"/>
                <a:gd name="G17" fmla="*/ 1 48365 11520"/>
                <a:gd name="G18" fmla="*/ G17 1 180"/>
                <a:gd name="G19" fmla="*/ G16 1 G18"/>
                <a:gd name="G20" fmla="+- 1 0 0"/>
                <a:gd name="G21" fmla="+- 0 0 0"/>
                <a:gd name="G22" fmla="+- 1 0 0"/>
                <a:gd name="G23" fmla="+- 1 0 0"/>
                <a:gd name="T0" fmla="*/ 138 256 1"/>
                <a:gd name="T1" fmla="*/ 0 256 1"/>
                <a:gd name="G24" fmla="+- 0 T0 T1"/>
                <a:gd name="G25" fmla="cos 0 G24"/>
                <a:gd name="G26" fmla="+- 1 0 0"/>
                <a:gd name="G27" fmla="+- 1 0 0"/>
                <a:gd name="G28" fmla="+- 1 0 0"/>
                <a:gd name="T2" fmla="*/ 320 256 1"/>
                <a:gd name="T3" fmla="*/ 0 256 1"/>
                <a:gd name="G29" fmla="+- 0 T2 T3"/>
                <a:gd name="G30" fmla="cos 0 G29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T4" fmla="*/ 0 w 5144"/>
                <a:gd name="T5" fmla="*/ 333489709 h 694"/>
                <a:gd name="T6" fmla="*/ 0 w 5144"/>
                <a:gd name="T7" fmla="*/ 333489709 h 694"/>
                <a:gd name="T8" fmla="*/ 286886649 w 5144"/>
                <a:gd name="T9" fmla="*/ 333489709 h 694"/>
                <a:gd name="T10" fmla="*/ 286886649 w 5144"/>
                <a:gd name="T11" fmla="*/ 333489709 h 694"/>
                <a:gd name="T12" fmla="*/ 286886649 w 5144"/>
                <a:gd name="T13" fmla="*/ 333489709 h 694"/>
                <a:gd name="T14" fmla="*/ 286886649 w 5144"/>
                <a:gd name="T15" fmla="*/ 333489709 h 694"/>
                <a:gd name="T16" fmla="*/ 286886649 w 5144"/>
                <a:gd name="T17" fmla="*/ 333489709 h 694"/>
                <a:gd name="T18" fmla="*/ 286886649 w 5144"/>
                <a:gd name="T19" fmla="*/ 333489709 h 694"/>
                <a:gd name="T20" fmla="*/ 286886649 w 5144"/>
                <a:gd name="T21" fmla="*/ 333489709 h 694"/>
                <a:gd name="T22" fmla="*/ 286886649 w 5144"/>
                <a:gd name="T23" fmla="*/ 333489709 h 694"/>
                <a:gd name="T24" fmla="*/ 286886649 w 5144"/>
                <a:gd name="T25" fmla="*/ 333489709 h 694"/>
                <a:gd name="T26" fmla="*/ 286886649 w 5144"/>
                <a:gd name="T27" fmla="*/ 333489709 h 694"/>
                <a:gd name="T28" fmla="*/ 286886649 w 5144"/>
                <a:gd name="T29" fmla="*/ 0 h 694"/>
                <a:gd name="T30" fmla="*/ 286886649 w 5144"/>
                <a:gd name="T31" fmla="*/ 333489709 h 694"/>
                <a:gd name="T32" fmla="*/ 286886649 w 5144"/>
                <a:gd name="T33" fmla="*/ 333489709 h 694"/>
                <a:gd name="T34" fmla="*/ 286886649 w 5144"/>
                <a:gd name="T35" fmla="*/ 333489709 h 694"/>
                <a:gd name="T36" fmla="*/ 286886649 w 5144"/>
                <a:gd name="T37" fmla="*/ 333489709 h 694"/>
                <a:gd name="T38" fmla="*/ 286886649 w 5144"/>
                <a:gd name="T39" fmla="*/ 333489709 h 694"/>
                <a:gd name="T40" fmla="*/ 286886649 w 5144"/>
                <a:gd name="T41" fmla="*/ 333489709 h 694"/>
                <a:gd name="T42" fmla="*/ 286886649 w 5144"/>
                <a:gd name="T43" fmla="*/ 333489709 h 694"/>
                <a:gd name="T44" fmla="*/ 286886649 w 5144"/>
                <a:gd name="T45" fmla="*/ 333489709 h 694"/>
                <a:gd name="T46" fmla="*/ 286886649 w 5144"/>
                <a:gd name="T47" fmla="*/ 333489709 h 694"/>
                <a:gd name="T48" fmla="*/ 286886649 w 5144"/>
                <a:gd name="T49" fmla="*/ 333489709 h 694"/>
                <a:gd name="T50" fmla="*/ 286886649 w 5144"/>
                <a:gd name="T51" fmla="*/ 333489709 h 694"/>
                <a:gd name="T52" fmla="*/ 286886649 w 5144"/>
                <a:gd name="T53" fmla="*/ 333489709 h 694"/>
                <a:gd name="T54" fmla="*/ 286886649 w 5144"/>
                <a:gd name="T55" fmla="*/ 333489709 h 694"/>
                <a:gd name="T56" fmla="*/ 286886649 w 5144"/>
                <a:gd name="T57" fmla="*/ 333489709 h 694"/>
                <a:gd name="T58" fmla="*/ 286886649 w 5144"/>
                <a:gd name="T59" fmla="*/ 333489709 h 694"/>
                <a:gd name="T60" fmla="*/ 286886649 w 5144"/>
                <a:gd name="T61" fmla="*/ 333489709 h 694"/>
                <a:gd name="T62" fmla="*/ 286886649 w 5144"/>
                <a:gd name="T63" fmla="*/ 333489709 h 694"/>
                <a:gd name="T64" fmla="*/ 286886649 w 5144"/>
                <a:gd name="T65" fmla="*/ 333489709 h 69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5126" name="Freeform 6"/>
            <p:cNvSpPr>
              <a:spLocks noChangeArrowheads="1"/>
            </p:cNvSpPr>
            <p:nvPr/>
          </p:nvSpPr>
          <p:spPr bwMode="auto">
            <a:xfrm>
              <a:off x="3538" y="3383"/>
              <a:ext cx="2069" cy="392"/>
            </a:xfrm>
            <a:custGeom>
              <a:avLst/>
              <a:gdLst>
                <a:gd name="G0" fmla="+- 584 0 0"/>
                <a:gd name="G1" fmla="+- 584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T0" fmla="*/ 0 256 1"/>
                <a:gd name="T1" fmla="*/ 0 256 1"/>
                <a:gd name="G7" fmla="+- 0 T0 T1"/>
                <a:gd name="G8" fmla="sin 54736 G7"/>
                <a:gd name="T2" fmla="*/ 0 256 1"/>
                <a:gd name="T3" fmla="*/ 0 256 1"/>
                <a:gd name="G9" fmla="+- 0 T2 T3"/>
                <a:gd name="G10" fmla="cos 55042 G9"/>
                <a:gd name="G11" fmla="+- G8 0 G10"/>
                <a:gd name="G12" fmla="*/ G11 65535 1"/>
                <a:gd name="G13" fmla="+- G12 1080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T4" fmla="*/ 0 w 3112"/>
                <a:gd name="T5" fmla="*/ 324422620 h 584"/>
                <a:gd name="T6" fmla="*/ 0 w 3112"/>
                <a:gd name="T7" fmla="*/ 324422620 h 584"/>
                <a:gd name="T8" fmla="*/ 284523613 w 3112"/>
                <a:gd name="T9" fmla="*/ 324422620 h 584"/>
                <a:gd name="T10" fmla="*/ 284523613 w 3112"/>
                <a:gd name="T11" fmla="*/ 324422620 h 584"/>
                <a:gd name="T12" fmla="*/ 284523613 w 3112"/>
                <a:gd name="T13" fmla="*/ 324422620 h 584"/>
                <a:gd name="T14" fmla="*/ 284523613 w 3112"/>
                <a:gd name="T15" fmla="*/ 324422620 h 584"/>
                <a:gd name="T16" fmla="*/ 284523613 w 3112"/>
                <a:gd name="T17" fmla="*/ 324422620 h 584"/>
                <a:gd name="T18" fmla="*/ 284523613 w 3112"/>
                <a:gd name="T19" fmla="*/ 324422620 h 584"/>
                <a:gd name="T20" fmla="*/ 284523613 w 3112"/>
                <a:gd name="T21" fmla="*/ 324422620 h 584"/>
                <a:gd name="T22" fmla="*/ 284523613 w 3112"/>
                <a:gd name="T23" fmla="*/ 324422620 h 584"/>
                <a:gd name="T24" fmla="*/ 284523613 w 3112"/>
                <a:gd name="T25" fmla="*/ 324422620 h 584"/>
                <a:gd name="T26" fmla="*/ 284523613 w 3112"/>
                <a:gd name="T27" fmla="*/ 324422620 h 584"/>
                <a:gd name="T28" fmla="*/ 284523613 w 3112"/>
                <a:gd name="T29" fmla="*/ 324422620 h 584"/>
                <a:gd name="T30" fmla="*/ 284523613 w 3112"/>
                <a:gd name="T31" fmla="*/ 324422620 h 584"/>
                <a:gd name="T32" fmla="*/ 284523613 w 3112"/>
                <a:gd name="T33" fmla="*/ 324422620 h 584"/>
                <a:gd name="T34" fmla="*/ 284523613 w 3112"/>
                <a:gd name="T35" fmla="*/ 324422620 h 584"/>
                <a:gd name="T36" fmla="*/ 284523613 w 3112"/>
                <a:gd name="T37" fmla="*/ 324422620 h 584"/>
                <a:gd name="T38" fmla="*/ 284523613 w 3112"/>
                <a:gd name="T39" fmla="*/ 324422620 h 584"/>
                <a:gd name="T40" fmla="*/ 284523613 w 3112"/>
                <a:gd name="T41" fmla="*/ 324422620 h 584"/>
                <a:gd name="T42" fmla="*/ 284523613 w 3112"/>
                <a:gd name="T43" fmla="*/ 0 h 58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5127" name="Freeform 7"/>
            <p:cNvSpPr>
              <a:spLocks noChangeArrowheads="1"/>
            </p:cNvSpPr>
            <p:nvPr/>
          </p:nvSpPr>
          <p:spPr bwMode="auto">
            <a:xfrm>
              <a:off x="133" y="3373"/>
              <a:ext cx="5477" cy="820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718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T0" fmla="*/ 56 256 1"/>
                <a:gd name="T1" fmla="*/ 0 256 1"/>
                <a:gd name="G39" fmla="+- 0 T0 T1"/>
                <a:gd name="G40" fmla="cos 0 G39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0 0 0"/>
                <a:gd name="G63" fmla="+- 240 0 0"/>
                <a:gd name="G64" fmla="+- 1192 0 0"/>
                <a:gd name="G65" fmla="+- 1 0 0"/>
                <a:gd name="G66" fmla="+- 1 0 0"/>
                <a:gd name="G67" fmla="+- 1 0 0"/>
                <a:gd name="G68" fmla="+- 1 0 0"/>
                <a:gd name="T2" fmla="*/ 288324609 w 8196"/>
                <a:gd name="T3" fmla="*/ 347689932 h 1192"/>
                <a:gd name="T4" fmla="*/ 288324609 w 8196"/>
                <a:gd name="T5" fmla="*/ 347689932 h 1192"/>
                <a:gd name="T6" fmla="*/ 288324609 w 8196"/>
                <a:gd name="T7" fmla="*/ 347689932 h 1192"/>
                <a:gd name="T8" fmla="*/ 288324609 w 8196"/>
                <a:gd name="T9" fmla="*/ 347689932 h 1192"/>
                <a:gd name="T10" fmla="*/ 288324609 w 8196"/>
                <a:gd name="T11" fmla="*/ 347689932 h 1192"/>
                <a:gd name="T12" fmla="*/ 288324609 w 8196"/>
                <a:gd name="T13" fmla="*/ 347689932 h 1192"/>
                <a:gd name="T14" fmla="*/ 288324609 w 8196"/>
                <a:gd name="T15" fmla="*/ 347689932 h 1192"/>
                <a:gd name="T16" fmla="*/ 288324609 w 8196"/>
                <a:gd name="T17" fmla="*/ 347689932 h 1192"/>
                <a:gd name="T18" fmla="*/ 288324609 w 8196"/>
                <a:gd name="T19" fmla="*/ 347689932 h 1192"/>
                <a:gd name="T20" fmla="*/ 288324609 w 8196"/>
                <a:gd name="T21" fmla="*/ 347689932 h 1192"/>
                <a:gd name="T22" fmla="*/ 288324609 w 8196"/>
                <a:gd name="T23" fmla="*/ 347689932 h 1192"/>
                <a:gd name="T24" fmla="*/ 288324609 w 8196"/>
                <a:gd name="T25" fmla="*/ 347689932 h 1192"/>
                <a:gd name="T26" fmla="*/ 288324609 w 8196"/>
                <a:gd name="T27" fmla="*/ 347689932 h 1192"/>
                <a:gd name="T28" fmla="*/ 288324609 w 8196"/>
                <a:gd name="T29" fmla="*/ 347689932 h 1192"/>
                <a:gd name="T30" fmla="*/ 288324609 w 8196"/>
                <a:gd name="T31" fmla="*/ 347689932 h 1192"/>
                <a:gd name="T32" fmla="*/ 288324609 w 8196"/>
                <a:gd name="T33" fmla="*/ 347689932 h 1192"/>
                <a:gd name="T34" fmla="*/ 288324609 w 8196"/>
                <a:gd name="T35" fmla="*/ 347689932 h 1192"/>
                <a:gd name="T36" fmla="*/ 288324609 w 8196"/>
                <a:gd name="T37" fmla="*/ 347689932 h 1192"/>
                <a:gd name="T38" fmla="*/ 288324609 w 8196"/>
                <a:gd name="T39" fmla="*/ 347689932 h 1192"/>
                <a:gd name="T40" fmla="*/ 288324609 w 8196"/>
                <a:gd name="T41" fmla="*/ 347689932 h 1192"/>
                <a:gd name="T42" fmla="*/ 288324609 w 8196"/>
                <a:gd name="T43" fmla="*/ 347689932 h 1192"/>
                <a:gd name="T44" fmla="*/ 288324609 w 8196"/>
                <a:gd name="T45" fmla="*/ 347689932 h 1192"/>
                <a:gd name="T46" fmla="*/ 288324609 w 8196"/>
                <a:gd name="T47" fmla="*/ 0 h 1192"/>
                <a:gd name="T48" fmla="*/ 288324609 w 8196"/>
                <a:gd name="T49" fmla="*/ 347689932 h 1192"/>
                <a:gd name="T50" fmla="*/ 288324609 w 8196"/>
                <a:gd name="T51" fmla="*/ 347689932 h 1192"/>
                <a:gd name="T52" fmla="*/ 288324609 w 8196"/>
                <a:gd name="T53" fmla="*/ 347689932 h 1192"/>
                <a:gd name="T54" fmla="*/ 288324609 w 8196"/>
                <a:gd name="T55" fmla="*/ 347689932 h 1192"/>
                <a:gd name="T56" fmla="*/ 288324609 w 8196"/>
                <a:gd name="T57" fmla="*/ 347689932 h 1192"/>
                <a:gd name="T58" fmla="*/ 288324609 w 8196"/>
                <a:gd name="T59" fmla="*/ 347689932 h 1192"/>
                <a:gd name="T60" fmla="*/ 288324609 w 8196"/>
                <a:gd name="T61" fmla="*/ 347689932 h 1192"/>
                <a:gd name="T62" fmla="*/ 288324609 w 8196"/>
                <a:gd name="T63" fmla="*/ 347689932 h 1192"/>
                <a:gd name="T64" fmla="*/ 0 w 8196"/>
                <a:gd name="T65" fmla="*/ 347689932 h 1192"/>
                <a:gd name="T66" fmla="*/ 288324609 w 8196"/>
                <a:gd name="T67" fmla="*/ 347689932 h 1192"/>
                <a:gd name="T68" fmla="*/ 288324609 w 8196"/>
                <a:gd name="T69" fmla="*/ 347689932 h 1192"/>
                <a:gd name="T70" fmla="*/ 288324609 w 8196"/>
                <a:gd name="T71" fmla="*/ 347689932 h 1192"/>
                <a:gd name="T72" fmla="*/ 288324609 w 8196"/>
                <a:gd name="T73" fmla="*/ 347689932 h 1192"/>
              </a:gdLst>
              <a:ahLst/>
              <a:cxnLst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010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380287" cy="342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164138" y="6249988"/>
            <a:ext cx="3786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93675" y="6249988"/>
            <a:ext cx="3757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3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33715C68-AE10-E746-AFB2-E803EA50D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2" r:id="rId1"/>
    <p:sldLayoutId id="2147487043" r:id="rId2"/>
    <p:sldLayoutId id="2147487044" r:id="rId3"/>
    <p:sldLayoutId id="2147487045" r:id="rId4"/>
    <p:sldLayoutId id="2147487046" r:id="rId5"/>
    <p:sldLayoutId id="2147487047" r:id="rId6"/>
    <p:sldLayoutId id="2147487048" r:id="rId7"/>
    <p:sldLayoutId id="2147487049" r:id="rId8"/>
    <p:sldLayoutId id="2147487050" r:id="rId9"/>
    <p:sldLayoutId id="2147487051" r:id="rId10"/>
    <p:sldLayoutId id="2147487052" r:id="rId11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228600" y="228600"/>
            <a:ext cx="8696325" cy="1427163"/>
          </a:xfrm>
          <a:prstGeom prst="roundRect">
            <a:avLst>
              <a:gd name="adj" fmla="val 7134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grpSp>
        <p:nvGrpSpPr>
          <p:cNvPr id="62467" name="Group 2"/>
          <p:cNvGrpSpPr>
            <a:grpSpLocks/>
          </p:cNvGrpSpPr>
          <p:nvPr/>
        </p:nvGrpSpPr>
        <p:grpSpPr bwMode="auto">
          <a:xfrm>
            <a:off x="211138" y="714375"/>
            <a:ext cx="8694737" cy="1303338"/>
            <a:chOff x="133" y="450"/>
            <a:chExt cx="5477" cy="821"/>
          </a:xfrm>
        </p:grpSpPr>
        <p:sp>
          <p:nvSpPr>
            <p:cNvPr id="2" name="Freeform 3"/>
            <p:cNvSpPr>
              <a:spLocks noChangeArrowheads="1"/>
            </p:cNvSpPr>
            <p:nvPr/>
          </p:nvSpPr>
          <p:spPr bwMode="auto">
            <a:xfrm>
              <a:off x="3814" y="541"/>
              <a:ext cx="1796" cy="433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538 0 0"/>
                <a:gd name="T0" fmla="*/ 0 256 1"/>
                <a:gd name="T1" fmla="*/ 0 256 1"/>
                <a:gd name="G18" fmla="+- 0 T0 T1"/>
                <a:gd name="G19" fmla="sin 54736 G18"/>
                <a:gd name="T2" fmla="*/ 0 256 1"/>
                <a:gd name="T3" fmla="*/ 0 256 1"/>
                <a:gd name="G20" fmla="+- 0 T2 T3"/>
                <a:gd name="G21" fmla="cos 55292 G20"/>
                <a:gd name="G22" fmla="+- G19 0 G21"/>
                <a:gd name="G23" fmla="*/ G22 65535 1"/>
                <a:gd name="G24" fmla="+- G23 1080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0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T4" fmla="*/ 282948524 w 2706"/>
                <a:gd name="T5" fmla="*/ 0 h 640"/>
                <a:gd name="T6" fmla="*/ 282948524 w 2706"/>
                <a:gd name="T7" fmla="*/ 0 h 640"/>
                <a:gd name="T8" fmla="*/ 282948524 w 2706"/>
                <a:gd name="T9" fmla="*/ 334266175 h 640"/>
                <a:gd name="T10" fmla="*/ 282948524 w 2706"/>
                <a:gd name="T11" fmla="*/ 334266175 h 640"/>
                <a:gd name="T12" fmla="*/ 282948524 w 2706"/>
                <a:gd name="T13" fmla="*/ 334266175 h 640"/>
                <a:gd name="T14" fmla="*/ 282948524 w 2706"/>
                <a:gd name="T15" fmla="*/ 334266175 h 640"/>
                <a:gd name="T16" fmla="*/ 282948524 w 2706"/>
                <a:gd name="T17" fmla="*/ 334266175 h 640"/>
                <a:gd name="T18" fmla="*/ 282948524 w 2706"/>
                <a:gd name="T19" fmla="*/ 334266175 h 640"/>
                <a:gd name="T20" fmla="*/ 282948524 w 2706"/>
                <a:gd name="T21" fmla="*/ 334266175 h 640"/>
                <a:gd name="T22" fmla="*/ 282948524 w 2706"/>
                <a:gd name="T23" fmla="*/ 334266175 h 640"/>
                <a:gd name="T24" fmla="*/ 282948524 w 2706"/>
                <a:gd name="T25" fmla="*/ 334266175 h 640"/>
                <a:gd name="T26" fmla="*/ 282948524 w 2706"/>
                <a:gd name="T27" fmla="*/ 334266175 h 640"/>
                <a:gd name="T28" fmla="*/ 282948524 w 2706"/>
                <a:gd name="T29" fmla="*/ 334266175 h 640"/>
                <a:gd name="T30" fmla="*/ 282948524 w 2706"/>
                <a:gd name="T31" fmla="*/ 334266175 h 640"/>
                <a:gd name="T32" fmla="*/ 282948524 w 2706"/>
                <a:gd name="T33" fmla="*/ 334266175 h 640"/>
                <a:gd name="T34" fmla="*/ 282948524 w 2706"/>
                <a:gd name="T35" fmla="*/ 334266175 h 640"/>
                <a:gd name="T36" fmla="*/ 282948524 w 2706"/>
                <a:gd name="T37" fmla="*/ 334266175 h 640"/>
                <a:gd name="T38" fmla="*/ 282948524 w 2706"/>
                <a:gd name="T39" fmla="*/ 334266175 h 640"/>
                <a:gd name="T40" fmla="*/ 0 w 2706"/>
                <a:gd name="T41" fmla="*/ 334266175 h 640"/>
                <a:gd name="T42" fmla="*/ 0 w 2706"/>
                <a:gd name="T43" fmla="*/ 334266175 h 640"/>
                <a:gd name="T44" fmla="*/ 282948524 w 2706"/>
                <a:gd name="T45" fmla="*/ 334266175 h 640"/>
                <a:gd name="T46" fmla="*/ 282948524 w 2706"/>
                <a:gd name="T47" fmla="*/ 334266175 h 640"/>
                <a:gd name="T48" fmla="*/ 282948524 w 2706"/>
                <a:gd name="T49" fmla="*/ 334266175 h 640"/>
                <a:gd name="T50" fmla="*/ 282948524 w 2706"/>
                <a:gd name="T51" fmla="*/ 334266175 h 640"/>
                <a:gd name="T52" fmla="*/ 282948524 w 2706"/>
                <a:gd name="T53" fmla="*/ 334266175 h 640"/>
                <a:gd name="T54" fmla="*/ 282948524 w 2706"/>
                <a:gd name="T55" fmla="*/ 334266175 h 640"/>
                <a:gd name="T56" fmla="*/ 282948524 w 2706"/>
                <a:gd name="T57" fmla="*/ 334266175 h 640"/>
                <a:gd name="T58" fmla="*/ 282948524 w 2706"/>
                <a:gd name="T59" fmla="*/ 334266175 h 640"/>
                <a:gd name="T60" fmla="*/ 282948524 w 2706"/>
                <a:gd name="T61" fmla="*/ 334266175 h 640"/>
                <a:gd name="T62" fmla="*/ 282948524 w 2706"/>
                <a:gd name="T63" fmla="*/ 334266175 h 640"/>
                <a:gd name="T64" fmla="*/ 282948524 w 2706"/>
                <a:gd name="T65" fmla="*/ 334266175 h 640"/>
                <a:gd name="T66" fmla="*/ 282948524 w 2706"/>
                <a:gd name="T67" fmla="*/ 334266175 h 640"/>
                <a:gd name="T68" fmla="*/ 282948524 w 2706"/>
                <a:gd name="T69" fmla="*/ 334266175 h 640"/>
                <a:gd name="T70" fmla="*/ 282948524 w 2706"/>
                <a:gd name="T71" fmla="*/ 334266175 h 640"/>
                <a:gd name="T72" fmla="*/ 282948524 w 2706"/>
                <a:gd name="T73" fmla="*/ 334266175 h 640"/>
                <a:gd name="T74" fmla="*/ 282948524 w 2706"/>
                <a:gd name="T75" fmla="*/ 334266175 h 640"/>
                <a:gd name="T76" fmla="*/ 282948524 w 2706"/>
                <a:gd name="T77" fmla="*/ 334266175 h 640"/>
                <a:gd name="T78" fmla="*/ 282948524 w 2706"/>
                <a:gd name="T79" fmla="*/ 334266175 h 640"/>
                <a:gd name="T80" fmla="*/ 282948524 w 2706"/>
                <a:gd name="T81" fmla="*/ 334266175 h 640"/>
                <a:gd name="T82" fmla="*/ 282948524 w 2706"/>
                <a:gd name="T83" fmla="*/ 334266175 h 640"/>
                <a:gd name="T84" fmla="*/ 282948524 w 2706"/>
                <a:gd name="T85" fmla="*/ 334266175 h 640"/>
                <a:gd name="T86" fmla="*/ 282948524 w 2706"/>
                <a:gd name="T87" fmla="*/ 334266175 h 640"/>
                <a:gd name="T88" fmla="*/ 282948524 w 2706"/>
                <a:gd name="T89" fmla="*/ 334266175 h 640"/>
                <a:gd name="T90" fmla="*/ 282948524 w 2706"/>
                <a:gd name="T91" fmla="*/ 334266175 h 640"/>
                <a:gd name="T92" fmla="*/ 282948524 w 2706"/>
                <a:gd name="T93" fmla="*/ 334266175 h 640"/>
                <a:gd name="T94" fmla="*/ 282948524 w 2706"/>
                <a:gd name="T95" fmla="*/ 334266175 h 640"/>
                <a:gd name="T96" fmla="*/ 282948524 w 2706"/>
                <a:gd name="T97" fmla="*/ 334266175 h 640"/>
                <a:gd name="T98" fmla="*/ 282948524 w 2706"/>
                <a:gd name="T99" fmla="*/ 334266175 h 640"/>
                <a:gd name="T100" fmla="*/ 282948524 w 2706"/>
                <a:gd name="T101" fmla="*/ 334266175 h 640"/>
                <a:gd name="T102" fmla="*/ 282948524 w 2706"/>
                <a:gd name="T103" fmla="*/ 334266175 h 640"/>
                <a:gd name="T104" fmla="*/ 282948524 w 2706"/>
                <a:gd name="T105" fmla="*/ 334266175 h 640"/>
                <a:gd name="T106" fmla="*/ 282948524 w 2706"/>
                <a:gd name="T107" fmla="*/ 334266175 h 640"/>
                <a:gd name="T108" fmla="*/ 282948524 w 2706"/>
                <a:gd name="T109" fmla="*/ 334266175 h 640"/>
                <a:gd name="T110" fmla="*/ 282948524 w 2706"/>
                <a:gd name="T111" fmla="*/ 0 h 640"/>
                <a:gd name="T112" fmla="*/ 282948524 w 2706"/>
                <a:gd name="T113" fmla="*/ 0 h 640"/>
                <a:gd name="T114" fmla="*/ 282948524 w 2706"/>
                <a:gd name="T115" fmla="*/ 0 h 640"/>
                <a:gd name="T116" fmla="*/ 282948524 w 2706"/>
                <a:gd name="T117" fmla="*/ 0 h 64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8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148" name="Freeform 4"/>
            <p:cNvSpPr>
              <a:spLocks noChangeArrowheads="1"/>
            </p:cNvSpPr>
            <p:nvPr/>
          </p:nvSpPr>
          <p:spPr bwMode="auto">
            <a:xfrm>
              <a:off x="1651" y="460"/>
              <a:ext cx="3479" cy="518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T0" fmla="*/ 0 256 1"/>
                <a:gd name="T1" fmla="*/ 0 256 1"/>
                <a:gd name="G4" fmla="+- 0 T0 T1"/>
                <a:gd name="G5" fmla="sin 54736 G4"/>
                <a:gd name="T2" fmla="*/ 0 256 1"/>
                <a:gd name="T3" fmla="*/ 0 256 1"/>
                <a:gd name="G6" fmla="+- 0 T2 T3"/>
                <a:gd name="G7" fmla="cos 55388 G6"/>
                <a:gd name="G8" fmla="+- G5 0 G7"/>
                <a:gd name="G9" fmla="*/ G8 65535 1"/>
                <a:gd name="G10" fmla="+- G9 1080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T4" fmla="*/ 0 256 1"/>
                <a:gd name="T5" fmla="*/ 0 256 1"/>
                <a:gd name="G16" fmla="+- 0 T4 T5"/>
                <a:gd name="G17" fmla="sin 54736 G16"/>
                <a:gd name="T6" fmla="*/ 0 256 1"/>
                <a:gd name="T7" fmla="*/ 0 256 1"/>
                <a:gd name="G18" fmla="+- 0 T6 T7"/>
                <a:gd name="G19" fmla="cos 55032 G18"/>
                <a:gd name="G20" fmla="+- G17 0 G19"/>
                <a:gd name="G21" fmla="*/ G20 65535 1"/>
                <a:gd name="G22" fmla="+- G21 10800 0"/>
                <a:gd name="G23" fmla="+- 1 0 0"/>
                <a:gd name="G24" fmla="+- 1 0 0"/>
                <a:gd name="G25" fmla="+- 1 0 0"/>
                <a:gd name="G26" fmla="+- 1 0 0"/>
                <a:gd name="G27" fmla="+- 0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+- 48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272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1 0 0"/>
                <a:gd name="G63" fmla="+- 1 0 0"/>
                <a:gd name="G64" fmla="+- 1 0 0"/>
                <a:gd name="G65" fmla="+- 1 0 0"/>
                <a:gd name="G66" fmla="+- 1 0 0"/>
                <a:gd name="G67" fmla="+- 1 0 0"/>
                <a:gd name="G68" fmla="+- 1 0 0"/>
                <a:gd name="G69" fmla="+- 1 0 0"/>
                <a:gd name="G70" fmla="+- 1 0 0"/>
                <a:gd name="G71" fmla="+- 1 0 0"/>
                <a:gd name="G72" fmla="+- 1 0 0"/>
                <a:gd name="G73" fmla="+- 1 0 0"/>
                <a:gd name="G74" fmla="+- 1 0 0"/>
                <a:gd name="G75" fmla="+- 1 0 0"/>
                <a:gd name="G76" fmla="+- 1 0 0"/>
                <a:gd name="G77" fmla="+- 0 0 0"/>
                <a:gd name="G78" fmla="+- 1 0 0"/>
                <a:gd name="G79" fmla="+- 1 0 0"/>
                <a:gd name="G80" fmla="+- 1 0 0"/>
                <a:gd name="T8" fmla="*/ 286829883 w 5216"/>
                <a:gd name="T9" fmla="*/ 337154041 h 762"/>
                <a:gd name="T10" fmla="*/ 286829883 w 5216"/>
                <a:gd name="T11" fmla="*/ 337154041 h 762"/>
                <a:gd name="T12" fmla="*/ 286829883 w 5216"/>
                <a:gd name="T13" fmla="*/ 337154041 h 762"/>
                <a:gd name="T14" fmla="*/ 286829883 w 5216"/>
                <a:gd name="T15" fmla="*/ 337154041 h 762"/>
                <a:gd name="T16" fmla="*/ 286829883 w 5216"/>
                <a:gd name="T17" fmla="*/ 337154041 h 762"/>
                <a:gd name="T18" fmla="*/ 286829883 w 5216"/>
                <a:gd name="T19" fmla="*/ 337154041 h 762"/>
                <a:gd name="T20" fmla="*/ 286829883 w 5216"/>
                <a:gd name="T21" fmla="*/ 337154041 h 762"/>
                <a:gd name="T22" fmla="*/ 286829883 w 5216"/>
                <a:gd name="T23" fmla="*/ 337154041 h 762"/>
                <a:gd name="T24" fmla="*/ 286829883 w 5216"/>
                <a:gd name="T25" fmla="*/ 337154041 h 762"/>
                <a:gd name="T26" fmla="*/ 286829883 w 5216"/>
                <a:gd name="T27" fmla="*/ 337154041 h 762"/>
                <a:gd name="T28" fmla="*/ 286829883 w 5216"/>
                <a:gd name="T29" fmla="*/ 337154041 h 762"/>
                <a:gd name="T30" fmla="*/ 286829883 w 5216"/>
                <a:gd name="T31" fmla="*/ 337154041 h 762"/>
                <a:gd name="T32" fmla="*/ 286829883 w 5216"/>
                <a:gd name="T33" fmla="*/ 337154041 h 762"/>
                <a:gd name="T34" fmla="*/ 286829883 w 5216"/>
                <a:gd name="T35" fmla="*/ 0 h 762"/>
                <a:gd name="T36" fmla="*/ 286829883 w 5216"/>
                <a:gd name="T37" fmla="*/ 337154041 h 762"/>
                <a:gd name="T38" fmla="*/ 286829883 w 5216"/>
                <a:gd name="T39" fmla="*/ 337154041 h 762"/>
                <a:gd name="T40" fmla="*/ 0 w 5216"/>
                <a:gd name="T41" fmla="*/ 337154041 h 762"/>
                <a:gd name="T42" fmla="*/ 286829883 w 5216"/>
                <a:gd name="T43" fmla="*/ 337154041 h 762"/>
                <a:gd name="T44" fmla="*/ 286829883 w 5216"/>
                <a:gd name="T45" fmla="*/ 337154041 h 762"/>
                <a:gd name="T46" fmla="*/ 286829883 w 5216"/>
                <a:gd name="T47" fmla="*/ 337154041 h 762"/>
                <a:gd name="T48" fmla="*/ 286829883 w 5216"/>
                <a:gd name="T49" fmla="*/ 337154041 h 762"/>
                <a:gd name="T50" fmla="*/ 286829883 w 5216"/>
                <a:gd name="T51" fmla="*/ 337154041 h 762"/>
                <a:gd name="T52" fmla="*/ 286829883 w 5216"/>
                <a:gd name="T53" fmla="*/ 337154041 h 762"/>
                <a:gd name="T54" fmla="*/ 286829883 w 5216"/>
                <a:gd name="T55" fmla="*/ 337154041 h 762"/>
                <a:gd name="T56" fmla="*/ 286829883 w 5216"/>
                <a:gd name="T57" fmla="*/ 337154041 h 762"/>
                <a:gd name="T58" fmla="*/ 286829883 w 5216"/>
                <a:gd name="T59" fmla="*/ 337154041 h 762"/>
                <a:gd name="T60" fmla="*/ 286829883 w 5216"/>
                <a:gd name="T61" fmla="*/ 337154041 h 762"/>
                <a:gd name="T62" fmla="*/ 286829883 w 5216"/>
                <a:gd name="T63" fmla="*/ 337154041 h 762"/>
                <a:gd name="T64" fmla="*/ 286829883 w 5216"/>
                <a:gd name="T65" fmla="*/ 337154041 h 762"/>
                <a:gd name="T66" fmla="*/ 286829883 w 5216"/>
                <a:gd name="T67" fmla="*/ 337154041 h 762"/>
                <a:gd name="T68" fmla="*/ 286829883 w 5216"/>
                <a:gd name="T69" fmla="*/ 337154041 h 762"/>
                <a:gd name="T70" fmla="*/ 286829883 w 5216"/>
                <a:gd name="T71" fmla="*/ 337154041 h 762"/>
                <a:gd name="T72" fmla="*/ 286829883 w 5216"/>
                <a:gd name="T73" fmla="*/ 337154041 h 762"/>
                <a:gd name="T74" fmla="*/ 286829883 w 5216"/>
                <a:gd name="T75" fmla="*/ 337154041 h 762"/>
                <a:gd name="T76" fmla="*/ 286829883 w 5216"/>
                <a:gd name="T77" fmla="*/ 337154041 h 762"/>
                <a:gd name="T78" fmla="*/ 286829883 w 5216"/>
                <a:gd name="T79" fmla="*/ 337154041 h 762"/>
              </a:gdLst>
              <a:ahLst/>
              <a:cxnLst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149" name="Freeform 5"/>
            <p:cNvSpPr>
              <a:spLocks noChangeArrowheads="1"/>
            </p:cNvSpPr>
            <p:nvPr/>
          </p:nvSpPr>
          <p:spPr bwMode="auto">
            <a:xfrm>
              <a:off x="1784" y="468"/>
              <a:ext cx="3431" cy="470"/>
            </a:xfrm>
            <a:custGeom>
              <a:avLst/>
              <a:gdLst>
                <a:gd name="G0" fmla="+- 70 0 0"/>
                <a:gd name="G1" fmla="+- 70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*/ 1 14739 25856"/>
                <a:gd name="G17" fmla="*/ 1 48365 11520"/>
                <a:gd name="G18" fmla="*/ G17 1 180"/>
                <a:gd name="G19" fmla="*/ G16 1 G18"/>
                <a:gd name="G20" fmla="+- 1 0 0"/>
                <a:gd name="G21" fmla="+- 0 0 0"/>
                <a:gd name="G22" fmla="+- 1 0 0"/>
                <a:gd name="G23" fmla="+- 1 0 0"/>
                <a:gd name="T0" fmla="*/ 138 256 1"/>
                <a:gd name="T1" fmla="*/ 0 256 1"/>
                <a:gd name="G24" fmla="+- 0 T0 T1"/>
                <a:gd name="G25" fmla="cos 0 G24"/>
                <a:gd name="G26" fmla="+- 1 0 0"/>
                <a:gd name="G27" fmla="+- 1 0 0"/>
                <a:gd name="G28" fmla="+- 1 0 0"/>
                <a:gd name="T2" fmla="*/ 320 256 1"/>
                <a:gd name="T3" fmla="*/ 0 256 1"/>
                <a:gd name="G29" fmla="+- 0 T2 T3"/>
                <a:gd name="G30" fmla="cos 0 G29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T4" fmla="*/ 0 w 5144"/>
                <a:gd name="T5" fmla="*/ 333489709 h 694"/>
                <a:gd name="T6" fmla="*/ 0 w 5144"/>
                <a:gd name="T7" fmla="*/ 333489709 h 694"/>
                <a:gd name="T8" fmla="*/ 286886649 w 5144"/>
                <a:gd name="T9" fmla="*/ 333489709 h 694"/>
                <a:gd name="T10" fmla="*/ 286886649 w 5144"/>
                <a:gd name="T11" fmla="*/ 333489709 h 694"/>
                <a:gd name="T12" fmla="*/ 286886649 w 5144"/>
                <a:gd name="T13" fmla="*/ 333489709 h 694"/>
                <a:gd name="T14" fmla="*/ 286886649 w 5144"/>
                <a:gd name="T15" fmla="*/ 333489709 h 694"/>
                <a:gd name="T16" fmla="*/ 286886649 w 5144"/>
                <a:gd name="T17" fmla="*/ 333489709 h 694"/>
                <a:gd name="T18" fmla="*/ 286886649 w 5144"/>
                <a:gd name="T19" fmla="*/ 333489709 h 694"/>
                <a:gd name="T20" fmla="*/ 286886649 w 5144"/>
                <a:gd name="T21" fmla="*/ 333489709 h 694"/>
                <a:gd name="T22" fmla="*/ 286886649 w 5144"/>
                <a:gd name="T23" fmla="*/ 333489709 h 694"/>
                <a:gd name="T24" fmla="*/ 286886649 w 5144"/>
                <a:gd name="T25" fmla="*/ 333489709 h 694"/>
                <a:gd name="T26" fmla="*/ 286886649 w 5144"/>
                <a:gd name="T27" fmla="*/ 333489709 h 694"/>
                <a:gd name="T28" fmla="*/ 286886649 w 5144"/>
                <a:gd name="T29" fmla="*/ 0 h 694"/>
                <a:gd name="T30" fmla="*/ 286886649 w 5144"/>
                <a:gd name="T31" fmla="*/ 333489709 h 694"/>
                <a:gd name="T32" fmla="*/ 286886649 w 5144"/>
                <a:gd name="T33" fmla="*/ 333489709 h 694"/>
                <a:gd name="T34" fmla="*/ 286886649 w 5144"/>
                <a:gd name="T35" fmla="*/ 333489709 h 694"/>
                <a:gd name="T36" fmla="*/ 286886649 w 5144"/>
                <a:gd name="T37" fmla="*/ 333489709 h 694"/>
                <a:gd name="T38" fmla="*/ 286886649 w 5144"/>
                <a:gd name="T39" fmla="*/ 333489709 h 694"/>
                <a:gd name="T40" fmla="*/ 286886649 w 5144"/>
                <a:gd name="T41" fmla="*/ 333489709 h 694"/>
                <a:gd name="T42" fmla="*/ 286886649 w 5144"/>
                <a:gd name="T43" fmla="*/ 333489709 h 694"/>
                <a:gd name="T44" fmla="*/ 286886649 w 5144"/>
                <a:gd name="T45" fmla="*/ 333489709 h 694"/>
                <a:gd name="T46" fmla="*/ 286886649 w 5144"/>
                <a:gd name="T47" fmla="*/ 333489709 h 694"/>
                <a:gd name="T48" fmla="*/ 286886649 w 5144"/>
                <a:gd name="T49" fmla="*/ 333489709 h 694"/>
                <a:gd name="T50" fmla="*/ 286886649 w 5144"/>
                <a:gd name="T51" fmla="*/ 333489709 h 694"/>
                <a:gd name="T52" fmla="*/ 286886649 w 5144"/>
                <a:gd name="T53" fmla="*/ 333489709 h 694"/>
                <a:gd name="T54" fmla="*/ 286886649 w 5144"/>
                <a:gd name="T55" fmla="*/ 333489709 h 694"/>
                <a:gd name="T56" fmla="*/ 286886649 w 5144"/>
                <a:gd name="T57" fmla="*/ 333489709 h 694"/>
                <a:gd name="T58" fmla="*/ 286886649 w 5144"/>
                <a:gd name="T59" fmla="*/ 333489709 h 694"/>
                <a:gd name="T60" fmla="*/ 286886649 w 5144"/>
                <a:gd name="T61" fmla="*/ 333489709 h 694"/>
                <a:gd name="T62" fmla="*/ 286886649 w 5144"/>
                <a:gd name="T63" fmla="*/ 333489709 h 694"/>
                <a:gd name="T64" fmla="*/ 286886649 w 5144"/>
                <a:gd name="T65" fmla="*/ 333489709 h 69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150" name="Freeform 6"/>
            <p:cNvSpPr>
              <a:spLocks noChangeArrowheads="1"/>
            </p:cNvSpPr>
            <p:nvPr/>
          </p:nvSpPr>
          <p:spPr bwMode="auto">
            <a:xfrm>
              <a:off x="3538" y="460"/>
              <a:ext cx="2069" cy="393"/>
            </a:xfrm>
            <a:custGeom>
              <a:avLst/>
              <a:gdLst>
                <a:gd name="G0" fmla="+- 584 0 0"/>
                <a:gd name="G1" fmla="+- 584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T0" fmla="*/ 0 256 1"/>
                <a:gd name="T1" fmla="*/ 0 256 1"/>
                <a:gd name="G7" fmla="+- 0 T0 T1"/>
                <a:gd name="G8" fmla="sin 54736 G7"/>
                <a:gd name="T2" fmla="*/ 0 256 1"/>
                <a:gd name="T3" fmla="*/ 0 256 1"/>
                <a:gd name="G9" fmla="+- 0 T2 T3"/>
                <a:gd name="G10" fmla="cos 55042 G9"/>
                <a:gd name="G11" fmla="+- G8 0 G10"/>
                <a:gd name="G12" fmla="*/ G11 65535 1"/>
                <a:gd name="G13" fmla="+- G12 1080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T4" fmla="*/ 0 w 3112"/>
                <a:gd name="T5" fmla="*/ 328496712 h 584"/>
                <a:gd name="T6" fmla="*/ 0 w 3112"/>
                <a:gd name="T7" fmla="*/ 328496712 h 584"/>
                <a:gd name="T8" fmla="*/ 284523613 w 3112"/>
                <a:gd name="T9" fmla="*/ 328496712 h 584"/>
                <a:gd name="T10" fmla="*/ 284523613 w 3112"/>
                <a:gd name="T11" fmla="*/ 328496712 h 584"/>
                <a:gd name="T12" fmla="*/ 284523613 w 3112"/>
                <a:gd name="T13" fmla="*/ 328496712 h 584"/>
                <a:gd name="T14" fmla="*/ 284523613 w 3112"/>
                <a:gd name="T15" fmla="*/ 328496712 h 584"/>
                <a:gd name="T16" fmla="*/ 284523613 w 3112"/>
                <a:gd name="T17" fmla="*/ 328496712 h 584"/>
                <a:gd name="T18" fmla="*/ 284523613 w 3112"/>
                <a:gd name="T19" fmla="*/ 328496712 h 584"/>
                <a:gd name="T20" fmla="*/ 284523613 w 3112"/>
                <a:gd name="T21" fmla="*/ 328496712 h 584"/>
                <a:gd name="T22" fmla="*/ 284523613 w 3112"/>
                <a:gd name="T23" fmla="*/ 328496712 h 584"/>
                <a:gd name="T24" fmla="*/ 284523613 w 3112"/>
                <a:gd name="T25" fmla="*/ 328496712 h 584"/>
                <a:gd name="T26" fmla="*/ 284523613 w 3112"/>
                <a:gd name="T27" fmla="*/ 328496712 h 584"/>
                <a:gd name="T28" fmla="*/ 284523613 w 3112"/>
                <a:gd name="T29" fmla="*/ 328496712 h 584"/>
                <a:gd name="T30" fmla="*/ 284523613 w 3112"/>
                <a:gd name="T31" fmla="*/ 328496712 h 584"/>
                <a:gd name="T32" fmla="*/ 284523613 w 3112"/>
                <a:gd name="T33" fmla="*/ 328496712 h 584"/>
                <a:gd name="T34" fmla="*/ 284523613 w 3112"/>
                <a:gd name="T35" fmla="*/ 328496712 h 584"/>
                <a:gd name="T36" fmla="*/ 284523613 w 3112"/>
                <a:gd name="T37" fmla="*/ 328496712 h 584"/>
                <a:gd name="T38" fmla="*/ 284523613 w 3112"/>
                <a:gd name="T39" fmla="*/ 328496712 h 584"/>
                <a:gd name="T40" fmla="*/ 284523613 w 3112"/>
                <a:gd name="T41" fmla="*/ 328496712 h 584"/>
                <a:gd name="T42" fmla="*/ 284523613 w 3112"/>
                <a:gd name="T43" fmla="*/ 0 h 584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360" cap="sq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151" name="Freeform 7"/>
            <p:cNvSpPr>
              <a:spLocks noChangeArrowheads="1"/>
            </p:cNvSpPr>
            <p:nvPr/>
          </p:nvSpPr>
          <p:spPr bwMode="auto">
            <a:xfrm>
              <a:off x="133" y="450"/>
              <a:ext cx="5477" cy="821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718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T0" fmla="*/ 56 256 1"/>
                <a:gd name="T1" fmla="*/ 0 256 1"/>
                <a:gd name="G39" fmla="+- 0 T0 T1"/>
                <a:gd name="G40" fmla="cos 0 G39"/>
                <a:gd name="G41" fmla="+- 1 0 0"/>
                <a:gd name="G42" fmla="+- 1 0 0"/>
                <a:gd name="G43" fmla="+- 1 0 0"/>
                <a:gd name="G44" fmla="+- 1 0 0"/>
                <a:gd name="G45" fmla="+- 1 0 0"/>
                <a:gd name="G46" fmla="+- 1 0 0"/>
                <a:gd name="G47" fmla="+- 1 0 0"/>
                <a:gd name="G48" fmla="+- 1 0 0"/>
                <a:gd name="G49" fmla="+- 1 0 0"/>
                <a:gd name="G50" fmla="+- 1 0 0"/>
                <a:gd name="G51" fmla="+- 1 0 0"/>
                <a:gd name="G52" fmla="+- 1 0 0"/>
                <a:gd name="G53" fmla="+- 1 0 0"/>
                <a:gd name="G54" fmla="+- 1 0 0"/>
                <a:gd name="G55" fmla="+- 1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0 0 0"/>
                <a:gd name="G63" fmla="+- 240 0 0"/>
                <a:gd name="G64" fmla="+- 1192 0 0"/>
                <a:gd name="G65" fmla="+- 1 0 0"/>
                <a:gd name="G66" fmla="+- 1 0 0"/>
                <a:gd name="G67" fmla="+- 1 0 0"/>
                <a:gd name="G68" fmla="+- 1 0 0"/>
                <a:gd name="T2" fmla="*/ 288324609 w 8196"/>
                <a:gd name="T3" fmla="*/ 349794139 h 1192"/>
                <a:gd name="T4" fmla="*/ 288324609 w 8196"/>
                <a:gd name="T5" fmla="*/ 349794139 h 1192"/>
                <a:gd name="T6" fmla="*/ 288324609 w 8196"/>
                <a:gd name="T7" fmla="*/ 349794139 h 1192"/>
                <a:gd name="T8" fmla="*/ 288324609 w 8196"/>
                <a:gd name="T9" fmla="*/ 349794139 h 1192"/>
                <a:gd name="T10" fmla="*/ 288324609 w 8196"/>
                <a:gd name="T11" fmla="*/ 349794139 h 1192"/>
                <a:gd name="T12" fmla="*/ 288324609 w 8196"/>
                <a:gd name="T13" fmla="*/ 349794139 h 1192"/>
                <a:gd name="T14" fmla="*/ 288324609 w 8196"/>
                <a:gd name="T15" fmla="*/ 349794139 h 1192"/>
                <a:gd name="T16" fmla="*/ 288324609 w 8196"/>
                <a:gd name="T17" fmla="*/ 349794139 h 1192"/>
                <a:gd name="T18" fmla="*/ 288324609 w 8196"/>
                <a:gd name="T19" fmla="*/ 349794139 h 1192"/>
                <a:gd name="T20" fmla="*/ 288324609 w 8196"/>
                <a:gd name="T21" fmla="*/ 349794139 h 1192"/>
                <a:gd name="T22" fmla="*/ 288324609 w 8196"/>
                <a:gd name="T23" fmla="*/ 349794139 h 1192"/>
                <a:gd name="T24" fmla="*/ 288324609 w 8196"/>
                <a:gd name="T25" fmla="*/ 349794139 h 1192"/>
                <a:gd name="T26" fmla="*/ 288324609 w 8196"/>
                <a:gd name="T27" fmla="*/ 349794139 h 1192"/>
                <a:gd name="T28" fmla="*/ 288324609 w 8196"/>
                <a:gd name="T29" fmla="*/ 349794139 h 1192"/>
                <a:gd name="T30" fmla="*/ 288324609 w 8196"/>
                <a:gd name="T31" fmla="*/ 349794139 h 1192"/>
                <a:gd name="T32" fmla="*/ 288324609 w 8196"/>
                <a:gd name="T33" fmla="*/ 349794139 h 1192"/>
                <a:gd name="T34" fmla="*/ 288324609 w 8196"/>
                <a:gd name="T35" fmla="*/ 349794139 h 1192"/>
                <a:gd name="T36" fmla="*/ 288324609 w 8196"/>
                <a:gd name="T37" fmla="*/ 349794139 h 1192"/>
                <a:gd name="T38" fmla="*/ 288324609 w 8196"/>
                <a:gd name="T39" fmla="*/ 349794139 h 1192"/>
                <a:gd name="T40" fmla="*/ 288324609 w 8196"/>
                <a:gd name="T41" fmla="*/ 349794139 h 1192"/>
                <a:gd name="T42" fmla="*/ 288324609 w 8196"/>
                <a:gd name="T43" fmla="*/ 349794139 h 1192"/>
                <a:gd name="T44" fmla="*/ 288324609 w 8196"/>
                <a:gd name="T45" fmla="*/ 349794139 h 1192"/>
                <a:gd name="T46" fmla="*/ 288324609 w 8196"/>
                <a:gd name="T47" fmla="*/ 0 h 1192"/>
                <a:gd name="T48" fmla="*/ 288324609 w 8196"/>
                <a:gd name="T49" fmla="*/ 349794139 h 1192"/>
                <a:gd name="T50" fmla="*/ 288324609 w 8196"/>
                <a:gd name="T51" fmla="*/ 349794139 h 1192"/>
                <a:gd name="T52" fmla="*/ 288324609 w 8196"/>
                <a:gd name="T53" fmla="*/ 349794139 h 1192"/>
                <a:gd name="T54" fmla="*/ 288324609 w 8196"/>
                <a:gd name="T55" fmla="*/ 349794139 h 1192"/>
                <a:gd name="T56" fmla="*/ 288324609 w 8196"/>
                <a:gd name="T57" fmla="*/ 349794139 h 1192"/>
                <a:gd name="T58" fmla="*/ 288324609 w 8196"/>
                <a:gd name="T59" fmla="*/ 349794139 h 1192"/>
                <a:gd name="T60" fmla="*/ 288324609 w 8196"/>
                <a:gd name="T61" fmla="*/ 349794139 h 1192"/>
                <a:gd name="T62" fmla="*/ 288324609 w 8196"/>
                <a:gd name="T63" fmla="*/ 349794139 h 1192"/>
                <a:gd name="T64" fmla="*/ 0 w 8196"/>
                <a:gd name="T65" fmla="*/ 349794139 h 1192"/>
                <a:gd name="T66" fmla="*/ 288324609 w 8196"/>
                <a:gd name="T67" fmla="*/ 349794139 h 1192"/>
                <a:gd name="T68" fmla="*/ 288324609 w 8196"/>
                <a:gd name="T69" fmla="*/ 349794139 h 1192"/>
                <a:gd name="T70" fmla="*/ 288324609 w 8196"/>
                <a:gd name="T71" fmla="*/ 349794139 h 1192"/>
                <a:gd name="T72" fmla="*/ 288324609 w 8196"/>
                <a:gd name="T73" fmla="*/ 349794139 h 1192"/>
              </a:gdLst>
              <a:ahLst/>
              <a:cxnLst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01025" cy="122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380287" cy="342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164138" y="6249988"/>
            <a:ext cx="37861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93675" y="6249988"/>
            <a:ext cx="3757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3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</a:tabLst>
              <a:defRPr sz="1000">
                <a:solidFill>
                  <a:srgbClr val="073E87"/>
                </a:solidFill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5510874-A4F1-3942-99DC-AB6C9A4AEE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53" r:id="rId1"/>
    <p:sldLayoutId id="2147487054" r:id="rId2"/>
    <p:sldLayoutId id="2147487055" r:id="rId3"/>
    <p:sldLayoutId id="2147487056" r:id="rId4"/>
    <p:sldLayoutId id="2147487057" r:id="rId5"/>
    <p:sldLayoutId id="2147487058" r:id="rId6"/>
    <p:sldLayoutId id="2147487059" r:id="rId7"/>
    <p:sldLayoutId id="2147487060" r:id="rId8"/>
    <p:sldLayoutId id="2147487061" r:id="rId9"/>
    <p:sldLayoutId id="2147487062" r:id="rId10"/>
    <p:sldLayoutId id="2147487063" r:id="rId11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FFFFFF"/>
          </a:solidFill>
          <a:latin typeface="Candar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600">
          <a:solidFill>
            <a:srgbClr val="073E87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6C860-0ECD-184D-BEC1-CFF135CF41CE}" type="datetimeFigureOut">
              <a:rPr lang="es-ES" smtClean="0"/>
              <a:t>27/09/2023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PURIFICACION BELTRAN ALEU 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E8CEEA-27E0-0240-9310-DF9B72D00DF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291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078" r:id="rId1"/>
    <p:sldLayoutId id="2147487079" r:id="rId2"/>
    <p:sldLayoutId id="2147487080" r:id="rId3"/>
    <p:sldLayoutId id="2147487081" r:id="rId4"/>
    <p:sldLayoutId id="2147487082" r:id="rId5"/>
    <p:sldLayoutId id="2147487083" r:id="rId6"/>
    <p:sldLayoutId id="2147487084" r:id="rId7"/>
    <p:sldLayoutId id="2147487085" r:id="rId8"/>
    <p:sldLayoutId id="2147487086" r:id="rId9"/>
    <p:sldLayoutId id="2147487087" r:id="rId10"/>
    <p:sldLayoutId id="2147487088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116013" y="2140703"/>
            <a:ext cx="7593012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273050" indent="-242888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spcBef>
                <a:spcPts val="600"/>
              </a:spcBef>
              <a:buClrTx/>
              <a:buFontTx/>
              <a:buNone/>
              <a:defRPr/>
            </a:pPr>
            <a:endParaRPr lang="es-ES" b="1" i="1" u="sng">
              <a:solidFill>
                <a:srgbClr val="073E87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ndara" charset="0"/>
            </a:endParaRPr>
          </a:p>
          <a:p>
            <a:pPr algn="ctr">
              <a:spcBef>
                <a:spcPts val="700"/>
              </a:spcBef>
              <a:buClrTx/>
              <a:buFontTx/>
              <a:buNone/>
              <a:defRPr/>
            </a:pPr>
            <a:endParaRPr lang="es-ES" b="1" i="1" u="sng">
              <a:solidFill>
                <a:srgbClr val="073E87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ndara" charset="0"/>
            </a:endParaRP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90975" y="6249988"/>
            <a:ext cx="11620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ahoma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fld id="{EDACD08B-06C8-FC44-807F-E4C8FD3C2662}" type="slidenum">
              <a:rPr lang="es-ES" sz="1000" smtClean="0">
                <a:solidFill>
                  <a:srgbClr val="073E87"/>
                </a:solidFill>
              </a:rPr>
              <a:pPr algn="ctr">
                <a:buClrTx/>
                <a:buFontTx/>
                <a:buNone/>
                <a:defRPr/>
              </a:pPr>
              <a:t>1</a:t>
            </a:fld>
            <a:endParaRPr lang="es-ES" sz="1000">
              <a:solidFill>
                <a:srgbClr val="073E87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020300" y="5318125"/>
            <a:ext cx="1841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F3E57633-5CD3-AA4F-B399-2921E1A50A59}"/>
              </a:ext>
            </a:extLst>
          </p:cNvPr>
          <p:cNvSpPr txBox="1">
            <a:spLocks noChangeArrowheads="1"/>
          </p:cNvSpPr>
          <p:nvPr/>
        </p:nvSpPr>
        <p:spPr>
          <a:xfrm>
            <a:off x="611560" y="4389319"/>
            <a:ext cx="7772400" cy="1606063"/>
          </a:xfrm>
          <a:prstGeom prst="rect">
            <a:avLst/>
          </a:prstGeom>
          <a:noFill/>
          <a:ln>
            <a:solidFill>
              <a:srgbClr val="B683C7"/>
            </a:solidFill>
          </a:ln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r>
              <a:rPr lang="es-ES" altLang="es-ES" sz="1400" dirty="0"/>
              <a:t>PURIFICACIÓN BELTRÁN ALEU</a:t>
            </a:r>
          </a:p>
          <a:p>
            <a:pPr algn="ctr" fontAlgn="auto"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r>
              <a:rPr lang="es-ES" altLang="es-ES" sz="1400" dirty="0"/>
              <a:t>Medico Forense </a:t>
            </a:r>
          </a:p>
          <a:p>
            <a:pPr algn="ctr" fontAlgn="auto"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r>
              <a:rPr lang="es-ES" altLang="es-ES" sz="1400" dirty="0"/>
              <a:t>Especialista en Medicina Legal y Forense</a:t>
            </a:r>
          </a:p>
          <a:p>
            <a:pPr algn="ctr" fontAlgn="auto">
              <a:spcAft>
                <a:spcPts val="0"/>
              </a:spcAft>
              <a:buClrTx/>
              <a:buSzTx/>
              <a:buNone/>
              <a:defRPr/>
            </a:pPr>
            <a:r>
              <a:rPr lang="es-ES" sz="1400" spc="-1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JEFA DE LA UNIDAD DE VALORACIÓN FORENSE INTEGRAL DE VIOLENCIA DE GENERO DEL IMLCF DE VALENCIA</a:t>
            </a:r>
          </a:p>
          <a:p>
            <a:pPr algn="ctr" fontAlgn="auto">
              <a:spcAft>
                <a:spcPts val="0"/>
              </a:spcAft>
              <a:buClrTx/>
              <a:buSzTx/>
              <a:buNone/>
              <a:defRPr/>
            </a:pPr>
            <a:r>
              <a:rPr lang="es-ES" altLang="es-ES" sz="1400" spc="-1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5 DE OCTUBRE DE 2023</a:t>
            </a:r>
            <a:endParaRPr lang="es-ES" altLang="es-ES" sz="1400" dirty="0"/>
          </a:p>
          <a:p>
            <a:pPr algn="ctr" fontAlgn="auto"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endParaRPr lang="es-ES_tradnl" altLang="es-ES" sz="2400" b="1" dirty="0"/>
          </a:p>
          <a:p>
            <a:pPr algn="ctr" fontAlgn="auto"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endParaRPr lang="es-ES" altLang="es-ES" sz="2000" dirty="0">
              <a:solidFill>
                <a:schemeClr val="tx2"/>
              </a:solidFill>
            </a:endParaRPr>
          </a:p>
          <a:p>
            <a:pPr algn="ctr" fontAlgn="auto">
              <a:spcAft>
                <a:spcPts val="0"/>
              </a:spcAft>
              <a:buClrTx/>
              <a:buSzTx/>
              <a:buFont typeface="Wingdings" pitchFamily="2" charset="2"/>
              <a:buNone/>
              <a:defRPr/>
            </a:pPr>
            <a:endParaRPr lang="es-ES" altLang="es-ES" sz="2800" b="1" i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44ABAB2-CB58-3D48-8C92-ACFB86E06060}"/>
              </a:ext>
            </a:extLst>
          </p:cNvPr>
          <p:cNvSpPr/>
          <p:nvPr/>
        </p:nvSpPr>
        <p:spPr>
          <a:xfrm>
            <a:off x="755576" y="862617"/>
            <a:ext cx="7628384" cy="231755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b="1" spc="-1" dirty="0">
              <a:ln w="3175" cmpd="sng">
                <a:noFill/>
              </a:ln>
              <a:solidFill>
                <a:schemeClr val="tx1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spc="-1" dirty="0">
                <a:ln w="3175" cmpd="sng">
                  <a:noFill/>
                </a:ln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</a:rPr>
              <a:t>RESPUESTA DE LAS UNIDADES DE VALORACION FORENSE INTEGRAL PROVINCIA DE VALENCIA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spc="-1" dirty="0">
                <a:ln w="3175" cmpd="sng">
                  <a:noFill/>
                </a:ln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b="1" spc="-1" dirty="0">
                <a:ln w="3175" cmpd="sng">
                  <a:noFill/>
                </a:ln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</a:rPr>
              <a:t>RECOMENDACIONES A LOS ORGANOS JUDICIALES DE LA PROVINCIA DE VALENCIA </a:t>
            </a:r>
            <a:endParaRPr lang="en-US" sz="2400" b="1" spc="-1" dirty="0">
              <a:ln w="3175" cmpd="sng">
                <a:noFill/>
              </a:ln>
              <a:solidFill>
                <a:schemeClr val="tx1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7BC9DE8-05CB-BB22-3E89-182274DC09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268828"/>
              </p:ext>
            </p:extLst>
          </p:nvPr>
        </p:nvGraphicFramePr>
        <p:xfrm>
          <a:off x="0" y="0"/>
          <a:ext cx="8972924" cy="675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upo 1">
            <a:extLst>
              <a:ext uri="{FF2B5EF4-FFF2-40B4-BE49-F238E27FC236}">
                <a16:creationId xmlns:a16="http://schemas.microsoft.com/office/drawing/2014/main" id="{8FAE9943-8B48-C740-A705-64BAD38A5F19}"/>
              </a:ext>
            </a:extLst>
          </p:cNvPr>
          <p:cNvGrpSpPr/>
          <p:nvPr/>
        </p:nvGrpSpPr>
        <p:grpSpPr>
          <a:xfrm>
            <a:off x="3203848" y="6077794"/>
            <a:ext cx="2153666" cy="656605"/>
            <a:chOff x="6407809" y="156191"/>
            <a:chExt cx="2153666" cy="656605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EAB21F71-2658-9FD7-6B1C-68A53AABE80B}"/>
                </a:ext>
              </a:extLst>
            </p:cNvPr>
            <p:cNvSpPr/>
            <p:nvPr/>
          </p:nvSpPr>
          <p:spPr>
            <a:xfrm>
              <a:off x="6407809" y="156191"/>
              <a:ext cx="2153666" cy="656605"/>
            </a:xfrm>
            <a:prstGeom prst="rect">
              <a:avLst/>
            </a:prstGeom>
            <a:noFill/>
            <a:ln w="38100">
              <a:solidFill>
                <a:srgbClr val="B683C7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CA27F96A-85D6-1135-011C-553579B66649}"/>
                </a:ext>
              </a:extLst>
            </p:cNvPr>
            <p:cNvSpPr txBox="1"/>
            <p:nvPr/>
          </p:nvSpPr>
          <p:spPr>
            <a:xfrm>
              <a:off x="6407809" y="156191"/>
              <a:ext cx="2153666" cy="656605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UVFI VALENCIA </a:t>
              </a:r>
              <a:endParaRPr lang="es-ES" sz="14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37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3738030" y="2278920"/>
            <a:ext cx="3456000" cy="2954160"/>
          </a:xfrm>
          <a:prstGeom prst="ellipse">
            <a:avLst/>
          </a:prstGeom>
          <a:gradFill>
            <a:gsLst>
              <a:gs pos="0">
                <a:schemeClr val="accent2">
                  <a:alpha val="50000"/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2">
                  <a:alpha val="5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2">
                  <a:alpha val="5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5640" tIns="35640" rIns="35640" bIns="35640" anchor="ctr"/>
          <a:lstStyle/>
          <a:p>
            <a:pPr algn="ctr">
              <a:lnSpc>
                <a:spcPct val="90000"/>
              </a:lnSpc>
            </a:pPr>
            <a:r>
              <a:rPr lang="es-E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Valencia: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Detenidos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Incidencias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28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UVFI- JVM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3867775" y="197998"/>
            <a:ext cx="1789200" cy="1649880"/>
          </a:xfrm>
          <a:prstGeom prst="ellipse">
            <a:avLst/>
          </a:prstGeom>
          <a:gradFill>
            <a:gsLst>
              <a:gs pos="0">
                <a:schemeClr val="accent3">
                  <a:alpha val="50000"/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3">
                  <a:alpha val="5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3">
                  <a:alpha val="5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9080" tIns="19080" rIns="19080" bIns="19080" anchor="ctr"/>
          <a:lstStyle/>
          <a:p>
            <a:pPr algn="ctr">
              <a:lnSpc>
                <a:spcPct val="90000"/>
              </a:lnSpc>
            </a:pPr>
            <a:r>
              <a:rPr lang="es-E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AREA NORTE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UVFI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PATERNA 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CustomShape 3"/>
          <p:cNvSpPr/>
          <p:nvPr/>
        </p:nvSpPr>
        <p:spPr>
          <a:xfrm>
            <a:off x="5828940" y="175366"/>
            <a:ext cx="1649880" cy="1649880"/>
          </a:xfrm>
          <a:prstGeom prst="ellipse">
            <a:avLst/>
          </a:prstGeom>
          <a:gradFill>
            <a:gsLst>
              <a:gs pos="0">
                <a:schemeClr val="accent4">
                  <a:alpha val="50000"/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4">
                  <a:alpha val="5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4">
                  <a:alpha val="5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9080" tIns="19080" rIns="19080" bIns="19080" anchor="ctr"/>
          <a:lstStyle/>
          <a:p>
            <a:pPr algn="ctr">
              <a:lnSpc>
                <a:spcPct val="90000"/>
              </a:lnSpc>
            </a:pPr>
            <a:r>
              <a:rPr lang="es-E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AREA SUROESTE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UVFI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ALZIRA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CustomShape 4"/>
          <p:cNvSpPr/>
          <p:nvPr/>
        </p:nvSpPr>
        <p:spPr>
          <a:xfrm>
            <a:off x="6862610" y="1779840"/>
            <a:ext cx="1649880" cy="1649880"/>
          </a:xfrm>
          <a:prstGeom prst="ellipse">
            <a:avLst/>
          </a:prstGeom>
          <a:gradFill>
            <a:gsLst>
              <a:gs pos="0">
                <a:schemeClr val="accent5">
                  <a:alpha val="50000"/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5">
                  <a:alpha val="5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5">
                  <a:alpha val="5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9080" tIns="19080" rIns="19080" bIns="19080" anchor="ctr"/>
          <a:lstStyle/>
          <a:p>
            <a:pPr algn="ctr">
              <a:lnSpc>
                <a:spcPct val="90000"/>
              </a:lnSpc>
            </a:pPr>
            <a:r>
              <a:rPr lang="es-E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ZONA SUR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UVFI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GANDIA 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5"/>
          <p:cNvSpPr/>
          <p:nvPr/>
        </p:nvSpPr>
        <p:spPr>
          <a:xfrm>
            <a:off x="2595660" y="1502278"/>
            <a:ext cx="1649880" cy="1649880"/>
          </a:xfrm>
          <a:prstGeom prst="ellipse">
            <a:avLst/>
          </a:prstGeom>
          <a:gradFill>
            <a:gsLst>
              <a:gs pos="0">
                <a:schemeClr val="accent6">
                  <a:alpha val="50000"/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6">
                  <a:alpha val="5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6">
                  <a:alpha val="5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9080" tIns="19080" rIns="19080" bIns="19080" anchor="ctr"/>
          <a:lstStyle/>
          <a:p>
            <a:pPr algn="ctr">
              <a:lnSpc>
                <a:spcPct val="90000"/>
              </a:lnSpc>
            </a:pPr>
            <a:r>
              <a:rPr lang="es-ES" sz="1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AREA OESTE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6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UVFI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6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TORRENT</a:t>
            </a:r>
            <a:r>
              <a:rPr lang="es-E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6"/>
          <p:cNvSpPr/>
          <p:nvPr/>
        </p:nvSpPr>
        <p:spPr>
          <a:xfrm>
            <a:off x="414540" y="3557544"/>
            <a:ext cx="2993040" cy="1649879"/>
          </a:xfrm>
          <a:prstGeom prst="roundRect">
            <a:avLst>
              <a:gd name="adj" fmla="val 16667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rgbClr val="008000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54800" tIns="154800" rIns="76320" bIns="154800" anchor="ctr"/>
          <a:lstStyle/>
          <a:p>
            <a:pPr algn="ct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</a:p>
          <a:p>
            <a:pPr algn="ctr">
              <a:lnSpc>
                <a:spcPct val="100000"/>
              </a:lnSpc>
            </a:pP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PRIORIDAD EN VIOLENCIA DE GENERO </a:t>
            </a:r>
          </a:p>
          <a:p>
            <a:pPr algn="ctr">
              <a:lnSpc>
                <a:spcPct val="100000"/>
              </a:lnSpc>
            </a:pPr>
            <a:endParaRPr lang="es-ES" sz="1400" b="1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/>
            <a:r>
              <a:rPr lang="es-ES" sz="14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TELEFONO </a:t>
            </a:r>
            <a:r>
              <a:rPr lang="es-ES" sz="14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FUNCIONARIO DE GUARDIA </a:t>
            </a:r>
            <a:endParaRPr lang="es-ES" sz="1400" b="1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ndara"/>
              <a:ea typeface="ＭＳ Ｐゴシック"/>
            </a:endParaRPr>
          </a:p>
          <a:p>
            <a:pPr algn="ctr"/>
            <a:r>
              <a:rPr lang="es-E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608867103</a:t>
            </a:r>
            <a:endParaRPr lang="es-ES" sz="1800" b="1" dirty="0">
              <a:solidFill>
                <a:srgbClr val="FF0000"/>
              </a:solidFill>
            </a:endParaRPr>
          </a:p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 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7"/>
          <p:cNvSpPr/>
          <p:nvPr/>
        </p:nvSpPr>
        <p:spPr>
          <a:xfrm>
            <a:off x="414540" y="5348834"/>
            <a:ext cx="4212360" cy="1088640"/>
          </a:xfrm>
          <a:prstGeom prst="roundRect">
            <a:avLst>
              <a:gd name="adj" fmla="val 16667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rgbClr val="008000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54800" tIns="154800" rIns="76320" bIns="154800" anchor="ctr"/>
          <a:lstStyle/>
          <a:p>
            <a:pPr algn="ct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COORDINADOR  DE LA GUARDIA </a:t>
            </a:r>
            <a:endParaRPr lang="es-ES" sz="1800" b="1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NORMAS DE SUSTITUCION ESTABLECIDAS  </a:t>
            </a: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 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CustomShape 6">
            <a:extLst>
              <a:ext uri="{FF2B5EF4-FFF2-40B4-BE49-F238E27FC236}">
                <a16:creationId xmlns:a16="http://schemas.microsoft.com/office/drawing/2014/main" id="{1CB87E88-734D-324F-8D70-3156F1AEB338}"/>
              </a:ext>
            </a:extLst>
          </p:cNvPr>
          <p:cNvSpPr/>
          <p:nvPr/>
        </p:nvSpPr>
        <p:spPr>
          <a:xfrm>
            <a:off x="5122610" y="5442505"/>
            <a:ext cx="2993040" cy="866520"/>
          </a:xfrm>
          <a:prstGeom prst="roundRect">
            <a:avLst>
              <a:gd name="adj" fmla="val 16667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rgbClr val="008000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54800" tIns="154800" rIns="76320" bIns="154800" anchor="ctr"/>
          <a:lstStyle/>
          <a:p>
            <a:pPr algn="ct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es-E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DISPONIBILIDAD DE LA UVFI</a:t>
            </a: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 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6001892-7F30-7712-71A4-72808A54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0" y="919981"/>
            <a:ext cx="2293000" cy="240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stomShape 2">
            <a:extLst>
              <a:ext uri="{FF2B5EF4-FFF2-40B4-BE49-F238E27FC236}">
                <a16:creationId xmlns:a16="http://schemas.microsoft.com/office/drawing/2014/main" id="{0FBD3419-F5DD-B9FA-5965-F28B5F8DAF6D}"/>
              </a:ext>
            </a:extLst>
          </p:cNvPr>
          <p:cNvSpPr/>
          <p:nvPr/>
        </p:nvSpPr>
        <p:spPr>
          <a:xfrm>
            <a:off x="7255800" y="2855785"/>
            <a:ext cx="1789200" cy="1649880"/>
          </a:xfrm>
          <a:prstGeom prst="ellipse">
            <a:avLst/>
          </a:prstGeom>
          <a:gradFill>
            <a:gsLst>
              <a:gs pos="0">
                <a:schemeClr val="accent3">
                  <a:alpha val="50000"/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3">
                  <a:alpha val="50000"/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3">
                  <a:alpha val="50000"/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162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9080" tIns="19080" rIns="19080" bIns="19080" anchor="ctr"/>
          <a:lstStyle/>
          <a:p>
            <a:pPr algn="ctr">
              <a:lnSpc>
                <a:spcPct val="90000"/>
              </a:lnSpc>
            </a:pPr>
            <a:r>
              <a:rPr lang="es-ES" sz="1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AREA SUR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UVFI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800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SUECA</a:t>
            </a:r>
          </a:p>
          <a:p>
            <a:pPr algn="ctr">
              <a:lnSpc>
                <a:spcPct val="90000"/>
              </a:lnSpc>
            </a:pPr>
            <a:r>
              <a:rPr lang="es-ES" sz="18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2023 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53FBAF97-0533-C7A5-EF43-927D56F63855}"/>
              </a:ext>
            </a:extLst>
          </p:cNvPr>
          <p:cNvCxnSpPr/>
          <p:nvPr/>
        </p:nvCxnSpPr>
        <p:spPr>
          <a:xfrm>
            <a:off x="7021620" y="1101215"/>
            <a:ext cx="914400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C07F471A-6CF8-1BF5-A436-3143BE782421}"/>
              </a:ext>
            </a:extLst>
          </p:cNvPr>
          <p:cNvCxnSpPr>
            <a:cxnSpLocks/>
          </p:cNvCxnSpPr>
          <p:nvPr/>
        </p:nvCxnSpPr>
        <p:spPr>
          <a:xfrm flipH="1">
            <a:off x="4016940" y="1322640"/>
            <a:ext cx="1449090" cy="10045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stomShape 6">
            <a:extLst>
              <a:ext uri="{FF2B5EF4-FFF2-40B4-BE49-F238E27FC236}">
                <a16:creationId xmlns:a16="http://schemas.microsoft.com/office/drawing/2014/main" id="{7776C150-F950-95A4-D7E4-F56DB93C2D3F}"/>
              </a:ext>
            </a:extLst>
          </p:cNvPr>
          <p:cNvSpPr/>
          <p:nvPr/>
        </p:nvSpPr>
        <p:spPr>
          <a:xfrm>
            <a:off x="111030" y="87804"/>
            <a:ext cx="3670763" cy="892924"/>
          </a:xfrm>
          <a:prstGeom prst="roundRect">
            <a:avLst>
              <a:gd name="adj" fmla="val 16667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rgbClr val="FF0000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54800" tIns="154800" rIns="76320" bIns="154800" anchor="ctr"/>
          <a:lstStyle/>
          <a:p>
            <a:pPr algn="ctr">
              <a:lnSpc>
                <a:spcPct val="100000"/>
              </a:lnSpc>
            </a:pPr>
            <a:r>
              <a:rPr lang="es-E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UVFI PROVINCIA DE VALENCIA </a:t>
            </a:r>
          </a:p>
          <a:p>
            <a:pPr algn="ctr">
              <a:lnSpc>
                <a:spcPct val="100000"/>
              </a:lnSpc>
            </a:pP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GUARDIA </a:t>
            </a:r>
          </a:p>
          <a:p>
            <a:pPr algn="ctr">
              <a:lnSpc>
                <a:spcPct val="100000"/>
              </a:lnSpc>
            </a:pPr>
            <a:r>
              <a:rPr lang="es-ES" sz="14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MEDICO/A FORENSE</a:t>
            </a:r>
            <a:endParaRPr lang="es-ES" sz="1400" b="1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es-ES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ndara"/>
                <a:ea typeface="ＭＳ Ｐゴシック"/>
              </a:rPr>
              <a:t>  </a:t>
            </a:r>
            <a:endParaRPr lang="es-ES" sz="1400" b="1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137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175" grpId="0" animBg="1"/>
      <p:bldP spid="1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8EEA49E-E130-7546-B66C-A33C2718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369A1D6-D257-AD44-AD57-088201861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1142173"/>
              </p:ext>
            </p:extLst>
          </p:nvPr>
        </p:nvGraphicFramePr>
        <p:xfrm>
          <a:off x="117848" y="136525"/>
          <a:ext cx="8568952" cy="6558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802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8EEA49E-E130-7546-B66C-A33C2718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369A1D6-D257-AD44-AD57-088201861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8224899"/>
              </p:ext>
            </p:extLst>
          </p:nvPr>
        </p:nvGraphicFramePr>
        <p:xfrm>
          <a:off x="251520" y="260648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332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8EEA49E-E130-7546-B66C-A33C2718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369A1D6-D257-AD44-AD57-088201861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4572258"/>
              </p:ext>
            </p:extLst>
          </p:nvPr>
        </p:nvGraphicFramePr>
        <p:xfrm>
          <a:off x="251520" y="260648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725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8EEA49E-E130-7546-B66C-A33C2718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369A1D6-D257-AD44-AD57-088201861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2849127"/>
              </p:ext>
            </p:extLst>
          </p:nvPr>
        </p:nvGraphicFramePr>
        <p:xfrm>
          <a:off x="251520" y="260648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0121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8EEA49E-E130-7546-B66C-A33C2718E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369A1D6-D257-AD44-AD57-088201861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6623306"/>
              </p:ext>
            </p:extLst>
          </p:nvPr>
        </p:nvGraphicFramePr>
        <p:xfrm>
          <a:off x="251520" y="260648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9860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61A342C9-6D36-DAD8-E6B1-F90F96EC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4369-1F22-554A-9C26-AE4CB5043CA2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  <p:pic>
        <p:nvPicPr>
          <p:cNvPr id="4" name="Imagen 3" descr="Gráfico, Gráfico de barras&#10;&#10;Descripción generada automáticamente">
            <a:extLst>
              <a:ext uri="{FF2B5EF4-FFF2-40B4-BE49-F238E27FC236}">
                <a16:creationId xmlns:a16="http://schemas.microsoft.com/office/drawing/2014/main" id="{FFA182C0-5AF2-025F-72D0-A50236D7B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628" y="908720"/>
            <a:ext cx="6696744" cy="532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8028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ndara"/>
        <a:ea typeface="ＭＳ Ｐゴシック"/>
        <a:cs typeface="ＭＳ Ｐゴシック"/>
      </a:majorFont>
      <a:minorFont>
        <a:latin typeface="Candar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ndara"/>
        <a:ea typeface="ＭＳ Ｐゴシック"/>
        <a:cs typeface="ＭＳ Ｐゴシック"/>
      </a:majorFont>
      <a:minorFont>
        <a:latin typeface="Candar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ndara"/>
        <a:ea typeface="ＭＳ Ｐゴシック"/>
        <a:cs typeface="ＭＳ Ｐゴシック"/>
      </a:majorFont>
      <a:minorFont>
        <a:latin typeface="Candar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ndara"/>
        <a:ea typeface="ＭＳ Ｐゴシック"/>
        <a:cs typeface="ＭＳ Ｐゴシック"/>
      </a:majorFont>
      <a:minorFont>
        <a:latin typeface="Candar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ndara"/>
        <a:ea typeface="ＭＳ Ｐゴシック"/>
        <a:cs typeface="ＭＳ Ｐゴシック"/>
      </a:majorFont>
      <a:minorFont>
        <a:latin typeface="Candar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Candara"/>
        <a:ea typeface="ＭＳ Ｐゴシック"/>
        <a:cs typeface="ＭＳ Ｐゴシック"/>
      </a:majorFont>
      <a:minorFont>
        <a:latin typeface="Candar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ahom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56286</TotalTime>
  <Words>669</Words>
  <Application>Microsoft Office PowerPoint</Application>
  <PresentationFormat>Presentación en pantalla (4:3)</PresentationFormat>
  <Paragraphs>152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7</vt:i4>
      </vt:variant>
      <vt:variant>
        <vt:lpstr>Títulos de diapositiva</vt:lpstr>
      </vt:variant>
      <vt:variant>
        <vt:i4>9</vt:i4>
      </vt:variant>
    </vt:vector>
  </HeadingPairs>
  <TitlesOfParts>
    <vt:vector size="22" baseType="lpstr">
      <vt:lpstr>Arial</vt:lpstr>
      <vt:lpstr>Calibri</vt:lpstr>
      <vt:lpstr>Candara</vt:lpstr>
      <vt:lpstr>Tahoma</vt:lpstr>
      <vt:lpstr>Times New Roman</vt:lpstr>
      <vt:lpstr>Wingdings</vt:lpstr>
      <vt:lpstr>Tema de Office</vt:lpstr>
      <vt:lpstr>1_Tema de Office</vt:lpstr>
      <vt:lpstr>2_Tema de Office</vt:lpstr>
      <vt:lpstr>3_Tema de Office</vt:lpstr>
      <vt:lpstr>4_Tema de Office</vt:lpstr>
      <vt:lpstr>5_Tema de Office</vt:lpstr>
      <vt:lpstr>6_Tema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1</dc:creator>
  <cp:keywords/>
  <dc:description/>
  <cp:lastModifiedBy>MARTA PRADO DIAZ</cp:lastModifiedBy>
  <cp:revision>897</cp:revision>
  <cp:lastPrinted>2023-09-18T18:05:26Z</cp:lastPrinted>
  <dcterms:created xsi:type="dcterms:W3CDTF">2005-10-10T08:58:07Z</dcterms:created>
  <dcterms:modified xsi:type="dcterms:W3CDTF">2023-09-27T09:16:45Z</dcterms:modified>
</cp:coreProperties>
</file>